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21"/>
  </p:notesMasterIdLst>
  <p:sldIdLst>
    <p:sldId id="256" r:id="rId2"/>
    <p:sldId id="259" r:id="rId3"/>
    <p:sldId id="258" r:id="rId4"/>
    <p:sldId id="261" r:id="rId5"/>
    <p:sldId id="257" r:id="rId6"/>
    <p:sldId id="260" r:id="rId7"/>
    <p:sldId id="262" r:id="rId8"/>
    <p:sldId id="311" r:id="rId9"/>
    <p:sldId id="264" r:id="rId10"/>
    <p:sldId id="312" r:id="rId11"/>
    <p:sldId id="265" r:id="rId12"/>
    <p:sldId id="266" r:id="rId13"/>
    <p:sldId id="268" r:id="rId14"/>
    <p:sldId id="277" r:id="rId15"/>
    <p:sldId id="267" r:id="rId16"/>
    <p:sldId id="281" r:id="rId17"/>
    <p:sldId id="269" r:id="rId18"/>
    <p:sldId id="283" r:id="rId19"/>
    <p:sldId id="275" r:id="rId20"/>
  </p:sldIdLst>
  <p:sldSz cx="9144000" cy="5143500" type="screen16x9"/>
  <p:notesSz cx="6858000" cy="9144000"/>
  <p:embeddedFontLs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Montserrat Medium" panose="00000600000000000000" pitchFamily="2" charset="0"/>
      <p:regular r:id="rId26"/>
      <p:italic r:id="rId27"/>
    </p:embeddedFont>
    <p:embeddedFont>
      <p:font typeface="Palanquin SemiBold" panose="020B0004020203020204" pitchFamily="34" charset="0"/>
      <p:regular r:id="rId28"/>
      <p:bold r:id="rId29"/>
    </p:embeddedFont>
    <p:embeddedFont>
      <p:font typeface="Playfair Display" panose="00000500000000000000" pitchFamily="2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BA3D19-E8FB-492D-B035-3148FB79FC20}">
  <a:tblStyle styleId="{94BA3D19-E8FB-492D-B035-3148FB79FC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2710" autoAdjust="0"/>
  </p:normalViewPr>
  <p:slideViewPr>
    <p:cSldViewPr snapToGrid="0">
      <p:cViewPr varScale="1">
        <p:scale>
          <a:sx n="82" d="100"/>
          <a:sy n="82" d="100"/>
        </p:scale>
        <p:origin x="8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a5e0f777a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a5e0f777a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666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5e0f777a9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5e0f777a9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a5e0f777a9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a5e0f777a9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a5e0f777a9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a5e0f777a9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a5e0f777a9_0_1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a5e0f777a9_0_1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5e0f777a9_0_1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a5e0f777a9_0_1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a5e0f777a9_0_3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a5e0f777a9_0_3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a5e0f777a9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a5e0f777a9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a5e0f777a9_0_3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a5e0f777a9_0_3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a5e0f777a9_0_5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a5e0f777a9_0_5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97b0c871f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97b0c871f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f35faa21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9f35faa21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7b0c871f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97b0c871f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5e0f777a9_0_4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5e0f777a9_0_4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00e37ba4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00e37ba4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97b0c871f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97b0c871f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5e0f777a9_0_4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5e0f777a9_0_4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09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a5e0f777a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a5e0f777a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1098950" y="1393575"/>
            <a:ext cx="32586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687" y="0"/>
            <a:ext cx="1499875" cy="1607950"/>
            <a:chOff x="-33687" y="113450"/>
            <a:chExt cx="1499875" cy="160795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avLst/>
              <a:gdLst/>
              <a:ahLst/>
              <a:cxnLst/>
              <a:rect l="l" t="t" r="r" b="b"/>
              <a:pathLst>
                <a:path w="40080" h="64318" extrusionOk="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avLst/>
              <a:gdLst/>
              <a:ahLst/>
              <a:cxnLst/>
              <a:rect l="l" t="t" r="r" b="b"/>
              <a:pathLst>
                <a:path w="21721" h="13833" extrusionOk="0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09088" y="420675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 flipH="1">
            <a:off x="7856046" y="-399025"/>
            <a:ext cx="1530279" cy="1554808"/>
            <a:chOff x="-4" y="3974850"/>
            <a:chExt cx="1530279" cy="1554808"/>
          </a:xfrm>
        </p:grpSpPr>
        <p:sp>
          <p:nvSpPr>
            <p:cNvPr id="16" name="Google Shape;16;p2"/>
            <p:cNvSpPr/>
            <p:nvPr/>
          </p:nvSpPr>
          <p:spPr>
            <a:xfrm flipH="1">
              <a:off x="-4" y="3974850"/>
              <a:ext cx="1530279" cy="1554808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725339" y="4016162"/>
              <a:ext cx="647343" cy="633283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85704" y="4647702"/>
              <a:ext cx="901365" cy="49476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>
            <a:spLocks noGrp="1"/>
          </p:cNvSpPr>
          <p:nvPr>
            <p:ph type="title"/>
          </p:nvPr>
        </p:nvSpPr>
        <p:spPr>
          <a:xfrm>
            <a:off x="2412150" y="539496"/>
            <a:ext cx="4319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1"/>
          </p:nvPr>
        </p:nvSpPr>
        <p:spPr>
          <a:xfrm>
            <a:off x="1097249" y="1496110"/>
            <a:ext cx="1579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2"/>
          </p:nvPr>
        </p:nvSpPr>
        <p:spPr>
          <a:xfrm>
            <a:off x="716250" y="2185660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3"/>
          </p:nvPr>
        </p:nvSpPr>
        <p:spPr>
          <a:xfrm>
            <a:off x="6661463" y="1496110"/>
            <a:ext cx="1581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4"/>
          </p:nvPr>
        </p:nvSpPr>
        <p:spPr>
          <a:xfrm>
            <a:off x="6297150" y="2185660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5"/>
          </p:nvPr>
        </p:nvSpPr>
        <p:spPr>
          <a:xfrm>
            <a:off x="1097250" y="3200920"/>
            <a:ext cx="1194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6"/>
          </p:nvPr>
        </p:nvSpPr>
        <p:spPr>
          <a:xfrm>
            <a:off x="716250" y="3888622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0"/>
          <p:cNvSpPr txBox="1">
            <a:spLocks noGrp="1"/>
          </p:cNvSpPr>
          <p:nvPr>
            <p:ph type="subTitle" idx="7"/>
          </p:nvPr>
        </p:nvSpPr>
        <p:spPr>
          <a:xfrm>
            <a:off x="6661463" y="3200920"/>
            <a:ext cx="1581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ubTitle" idx="8"/>
          </p:nvPr>
        </p:nvSpPr>
        <p:spPr>
          <a:xfrm>
            <a:off x="6297150" y="3888622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title" idx="9" hasCustomPrompt="1"/>
          </p:nvPr>
        </p:nvSpPr>
        <p:spPr>
          <a:xfrm>
            <a:off x="716250" y="1481479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1" name="Google Shape;221;p20"/>
          <p:cNvSpPr txBox="1">
            <a:spLocks noGrp="1"/>
          </p:cNvSpPr>
          <p:nvPr>
            <p:ph type="title" idx="13" hasCustomPrompt="1"/>
          </p:nvPr>
        </p:nvSpPr>
        <p:spPr>
          <a:xfrm>
            <a:off x="6297150" y="1481471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2" name="Google Shape;222;p20"/>
          <p:cNvSpPr txBox="1">
            <a:spLocks noGrp="1"/>
          </p:cNvSpPr>
          <p:nvPr>
            <p:ph type="title" idx="14" hasCustomPrompt="1"/>
          </p:nvPr>
        </p:nvSpPr>
        <p:spPr>
          <a:xfrm>
            <a:off x="716250" y="3185876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3" name="Google Shape;223;p20"/>
          <p:cNvSpPr txBox="1">
            <a:spLocks noGrp="1"/>
          </p:cNvSpPr>
          <p:nvPr>
            <p:ph type="title" idx="15" hasCustomPrompt="1"/>
          </p:nvPr>
        </p:nvSpPr>
        <p:spPr>
          <a:xfrm>
            <a:off x="6297150" y="3185870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4" name="Google Shape;224;p20"/>
          <p:cNvSpPr/>
          <p:nvPr/>
        </p:nvSpPr>
        <p:spPr>
          <a:xfrm>
            <a:off x="8204100" y="-100825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8256275" y="6175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-589400" y="-708725"/>
            <a:ext cx="1200975" cy="2428325"/>
          </a:xfrm>
          <a:custGeom>
            <a:avLst/>
            <a:gdLst/>
            <a:ahLst/>
            <a:cxnLst/>
            <a:rect l="l" t="t" r="r" b="b"/>
            <a:pathLst>
              <a:path w="48039" h="97133" extrusionOk="0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-590275" y="1550675"/>
            <a:ext cx="374100" cy="365975"/>
          </a:xfrm>
          <a:custGeom>
            <a:avLst/>
            <a:gdLst/>
            <a:ahLst/>
            <a:cxnLst/>
            <a:rect l="l" t="t" r="r" b="b"/>
            <a:pathLst>
              <a:path w="14964" h="14639" extrusionOk="0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ONE_COLUMN_TEXT_2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716050" y="539500"/>
            <a:ext cx="568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9" name="Google Shape;239;p22"/>
          <p:cNvSpPr/>
          <p:nvPr/>
        </p:nvSpPr>
        <p:spPr>
          <a:xfrm rot="10800000">
            <a:off x="7632713" y="-54800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2"/>
          <p:cNvSpPr/>
          <p:nvPr/>
        </p:nvSpPr>
        <p:spPr>
          <a:xfrm rot="10800000">
            <a:off x="7713188" y="2131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2"/>
          <p:cNvSpPr/>
          <p:nvPr/>
        </p:nvSpPr>
        <p:spPr>
          <a:xfrm>
            <a:off x="-116300" y="2161050"/>
            <a:ext cx="1200975" cy="2428325"/>
          </a:xfrm>
          <a:custGeom>
            <a:avLst/>
            <a:gdLst/>
            <a:ahLst/>
            <a:cxnLst/>
            <a:rect l="l" t="t" r="r" b="b"/>
            <a:pathLst>
              <a:path w="48039" h="97133" extrusionOk="0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-208250" y="4396575"/>
            <a:ext cx="884350" cy="898525"/>
          </a:xfrm>
          <a:custGeom>
            <a:avLst/>
            <a:gdLst/>
            <a:ahLst/>
            <a:cxnLst/>
            <a:rect l="l" t="t" r="r" b="b"/>
            <a:pathLst>
              <a:path w="35374" h="35941" extrusionOk="0">
                <a:moveTo>
                  <a:pt x="0" y="0"/>
                </a:moveTo>
                <a:lnTo>
                  <a:pt x="0" y="35940"/>
                </a:lnTo>
                <a:lnTo>
                  <a:pt x="35374" y="35940"/>
                </a:lnTo>
                <a:cubicBezTo>
                  <a:pt x="35162" y="32898"/>
                  <a:pt x="34490" y="29856"/>
                  <a:pt x="33393" y="26991"/>
                </a:cubicBezTo>
                <a:lnTo>
                  <a:pt x="13018" y="26991"/>
                </a:lnTo>
                <a:cubicBezTo>
                  <a:pt x="12558" y="26991"/>
                  <a:pt x="13654" y="22109"/>
                  <a:pt x="13831" y="21614"/>
                </a:cubicBezTo>
                <a:cubicBezTo>
                  <a:pt x="14468" y="19810"/>
                  <a:pt x="15635" y="18218"/>
                  <a:pt x="17156" y="17015"/>
                </a:cubicBezTo>
                <a:cubicBezTo>
                  <a:pt x="18733" y="15867"/>
                  <a:pt x="20331" y="15543"/>
                  <a:pt x="21991" y="15543"/>
                </a:cubicBezTo>
                <a:cubicBezTo>
                  <a:pt x="23349" y="15543"/>
                  <a:pt x="24748" y="15759"/>
                  <a:pt x="26212" y="15919"/>
                </a:cubicBezTo>
                <a:cubicBezTo>
                  <a:pt x="26530" y="15954"/>
                  <a:pt x="26884" y="15989"/>
                  <a:pt x="27238" y="16025"/>
                </a:cubicBezTo>
                <a:cubicBezTo>
                  <a:pt x="25823" y="14150"/>
                  <a:pt x="24267" y="12417"/>
                  <a:pt x="22569" y="10825"/>
                </a:cubicBezTo>
                <a:cubicBezTo>
                  <a:pt x="21330" y="9693"/>
                  <a:pt x="19986" y="8667"/>
                  <a:pt x="18571" y="7712"/>
                </a:cubicBezTo>
                <a:cubicBezTo>
                  <a:pt x="16697" y="9127"/>
                  <a:pt x="14786" y="10436"/>
                  <a:pt x="12911" y="11603"/>
                </a:cubicBezTo>
                <a:cubicBezTo>
                  <a:pt x="12525" y="11861"/>
                  <a:pt x="5555" y="15351"/>
                  <a:pt x="4324" y="15351"/>
                </a:cubicBezTo>
                <a:cubicBezTo>
                  <a:pt x="4204" y="15351"/>
                  <a:pt x="4139" y="15318"/>
                  <a:pt x="4139" y="15246"/>
                </a:cubicBezTo>
                <a:lnTo>
                  <a:pt x="4139" y="1168"/>
                </a:lnTo>
                <a:cubicBezTo>
                  <a:pt x="2759" y="708"/>
                  <a:pt x="1380" y="35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-117175" y="4420450"/>
            <a:ext cx="374100" cy="365975"/>
          </a:xfrm>
          <a:custGeom>
            <a:avLst/>
            <a:gdLst/>
            <a:ahLst/>
            <a:cxnLst/>
            <a:rect l="l" t="t" r="r" b="b"/>
            <a:pathLst>
              <a:path w="14964" h="14639" extrusionOk="0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105675" y="4785425"/>
            <a:ext cx="520900" cy="285925"/>
          </a:xfrm>
          <a:custGeom>
            <a:avLst/>
            <a:gdLst/>
            <a:ahLst/>
            <a:cxnLst/>
            <a:rect l="l" t="t" r="r" b="b"/>
            <a:pathLst>
              <a:path w="20836" h="11437" extrusionOk="0">
                <a:moveTo>
                  <a:pt x="9485" y="1"/>
                </a:moveTo>
                <a:cubicBezTo>
                  <a:pt x="7802" y="1"/>
                  <a:pt x="6190" y="322"/>
                  <a:pt x="4599" y="1461"/>
                </a:cubicBezTo>
                <a:cubicBezTo>
                  <a:pt x="3078" y="2664"/>
                  <a:pt x="1911" y="4256"/>
                  <a:pt x="1274" y="6060"/>
                </a:cubicBezTo>
                <a:cubicBezTo>
                  <a:pt x="1097" y="6555"/>
                  <a:pt x="1" y="11437"/>
                  <a:pt x="461" y="11437"/>
                </a:cubicBezTo>
                <a:lnTo>
                  <a:pt x="20836" y="11437"/>
                </a:lnTo>
                <a:cubicBezTo>
                  <a:pt x="19315" y="7510"/>
                  <a:pt x="17263" y="3831"/>
                  <a:pt x="14716" y="471"/>
                </a:cubicBezTo>
                <a:cubicBezTo>
                  <a:pt x="14363" y="435"/>
                  <a:pt x="14009" y="400"/>
                  <a:pt x="13690" y="365"/>
                </a:cubicBezTo>
                <a:cubicBezTo>
                  <a:pt x="12227" y="207"/>
                  <a:pt x="10833" y="1"/>
                  <a:pt x="9485" y="1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7" name="Google Shape;247;p23"/>
          <p:cNvSpPr/>
          <p:nvPr/>
        </p:nvSpPr>
        <p:spPr>
          <a:xfrm rot="1217872" flipH="1">
            <a:off x="8321229" y="-28425"/>
            <a:ext cx="1493672" cy="754898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3"/>
          <p:cNvSpPr/>
          <p:nvPr/>
        </p:nvSpPr>
        <p:spPr>
          <a:xfrm rot="1217948" flipH="1">
            <a:off x="7082284" y="-477709"/>
            <a:ext cx="1422297" cy="742898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3"/>
          <p:cNvSpPr/>
          <p:nvPr/>
        </p:nvSpPr>
        <p:spPr>
          <a:xfrm rot="1217948" flipH="1">
            <a:off x="7839205" y="100054"/>
            <a:ext cx="2105396" cy="1064062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3"/>
          <p:cNvSpPr/>
          <p:nvPr/>
        </p:nvSpPr>
        <p:spPr>
          <a:xfrm rot="1217948" flipH="1">
            <a:off x="7869547" y="-199119"/>
            <a:ext cx="543519" cy="413876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_3"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>
            <a:spLocks noGrp="1"/>
          </p:cNvSpPr>
          <p:nvPr>
            <p:ph type="title"/>
          </p:nvPr>
        </p:nvSpPr>
        <p:spPr>
          <a:xfrm>
            <a:off x="716250" y="540865"/>
            <a:ext cx="3871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_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>
            <a:spLocks noGrp="1"/>
          </p:cNvSpPr>
          <p:nvPr>
            <p:ph type="title"/>
          </p:nvPr>
        </p:nvSpPr>
        <p:spPr>
          <a:xfrm>
            <a:off x="3453003" y="3905900"/>
            <a:ext cx="47520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title" idx="2" hasCustomPrompt="1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6" name="Google Shape;306;p28"/>
          <p:cNvSpPr/>
          <p:nvPr/>
        </p:nvSpPr>
        <p:spPr>
          <a:xfrm flipH="1">
            <a:off x="5782" y="4440953"/>
            <a:ext cx="778410" cy="545373"/>
          </a:xfrm>
          <a:custGeom>
            <a:avLst/>
            <a:gdLst/>
            <a:ahLst/>
            <a:cxnLst/>
            <a:rect l="l" t="t" r="r" b="b"/>
            <a:pathLst>
              <a:path w="28830" h="20199" extrusionOk="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/>
          <p:cNvSpPr/>
          <p:nvPr/>
        </p:nvSpPr>
        <p:spPr>
          <a:xfrm flipH="1">
            <a:off x="48" y="3018125"/>
            <a:ext cx="1207278" cy="1713447"/>
          </a:xfrm>
          <a:custGeom>
            <a:avLst/>
            <a:gdLst/>
            <a:ahLst/>
            <a:cxnLst/>
            <a:rect l="l" t="t" r="r" b="b"/>
            <a:pathLst>
              <a:path w="44714" h="63461" extrusionOk="0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/>
          <p:cNvSpPr/>
          <p:nvPr/>
        </p:nvSpPr>
        <p:spPr>
          <a:xfrm flipH="1">
            <a:off x="583631" y="3293213"/>
            <a:ext cx="743094" cy="580716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 flipH="1">
            <a:off x="512936" y="3459406"/>
            <a:ext cx="595053" cy="520344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8199150" y="-158428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7044200" y="-51428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8251325" y="-5142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 rot="-6359726">
            <a:off x="6196703" y="-628312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 rot="-6359726">
            <a:off x="6479876" y="369269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title"/>
          </p:nvPr>
        </p:nvSpPr>
        <p:spPr>
          <a:xfrm>
            <a:off x="716259" y="543200"/>
            <a:ext cx="36270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subTitle" idx="1"/>
          </p:nvPr>
        </p:nvSpPr>
        <p:spPr>
          <a:xfrm>
            <a:off x="6370125" y="1000592"/>
            <a:ext cx="2021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9"/>
          <p:cNvSpPr txBox="1">
            <a:spLocks noGrp="1"/>
          </p:cNvSpPr>
          <p:nvPr>
            <p:ph type="subTitle" idx="2"/>
          </p:nvPr>
        </p:nvSpPr>
        <p:spPr>
          <a:xfrm>
            <a:off x="6370125" y="1413155"/>
            <a:ext cx="2021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ubTitle" idx="3"/>
          </p:nvPr>
        </p:nvSpPr>
        <p:spPr>
          <a:xfrm>
            <a:off x="6370125" y="2242293"/>
            <a:ext cx="20208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9"/>
          <p:cNvSpPr txBox="1">
            <a:spLocks noGrp="1"/>
          </p:cNvSpPr>
          <p:nvPr>
            <p:ph type="subTitle" idx="4"/>
          </p:nvPr>
        </p:nvSpPr>
        <p:spPr>
          <a:xfrm>
            <a:off x="6370125" y="2657325"/>
            <a:ext cx="202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9"/>
          <p:cNvSpPr txBox="1">
            <a:spLocks noGrp="1"/>
          </p:cNvSpPr>
          <p:nvPr>
            <p:ph type="subTitle" idx="5"/>
          </p:nvPr>
        </p:nvSpPr>
        <p:spPr>
          <a:xfrm>
            <a:off x="6370125" y="3483999"/>
            <a:ext cx="20208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9"/>
          <p:cNvSpPr txBox="1">
            <a:spLocks noGrp="1"/>
          </p:cNvSpPr>
          <p:nvPr>
            <p:ph type="subTitle" idx="6"/>
          </p:nvPr>
        </p:nvSpPr>
        <p:spPr>
          <a:xfrm>
            <a:off x="6370125" y="3899026"/>
            <a:ext cx="202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9"/>
          <p:cNvSpPr/>
          <p:nvPr/>
        </p:nvSpPr>
        <p:spPr>
          <a:xfrm>
            <a:off x="8012042" y="-55570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9"/>
          <p:cNvSpPr/>
          <p:nvPr/>
        </p:nvSpPr>
        <p:spPr>
          <a:xfrm>
            <a:off x="6974981" y="-616581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9"/>
          <p:cNvSpPr/>
          <p:nvPr/>
        </p:nvSpPr>
        <p:spPr>
          <a:xfrm>
            <a:off x="7599487" y="-549345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"/>
          <p:cNvSpPr/>
          <p:nvPr/>
        </p:nvSpPr>
        <p:spPr>
          <a:xfrm>
            <a:off x="7939165" y="-62930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6979923" y="-901807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7044318" y="107326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9"/>
          <p:cNvGrpSpPr/>
          <p:nvPr/>
        </p:nvGrpSpPr>
        <p:grpSpPr>
          <a:xfrm rot="-8253681">
            <a:off x="7158920" y="53553"/>
            <a:ext cx="753500" cy="635675"/>
            <a:chOff x="3639300" y="1616750"/>
            <a:chExt cx="753500" cy="635675"/>
          </a:xfrm>
        </p:grpSpPr>
        <p:sp>
          <p:nvSpPr>
            <p:cNvPr id="330" name="Google Shape;330;p29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9"/>
          <p:cNvGrpSpPr/>
          <p:nvPr/>
        </p:nvGrpSpPr>
        <p:grpSpPr>
          <a:xfrm rot="5400000">
            <a:off x="136560" y="4274347"/>
            <a:ext cx="808790" cy="1081915"/>
            <a:chOff x="5700725" y="2096750"/>
            <a:chExt cx="1468925" cy="1964975"/>
          </a:xfrm>
        </p:grpSpPr>
        <p:sp>
          <p:nvSpPr>
            <p:cNvPr id="333" name="Google Shape;333;p29"/>
            <p:cNvSpPr/>
            <p:nvPr/>
          </p:nvSpPr>
          <p:spPr>
            <a:xfrm>
              <a:off x="6325075" y="3692300"/>
              <a:ext cx="587225" cy="359950"/>
            </a:xfrm>
            <a:custGeom>
              <a:avLst/>
              <a:gdLst/>
              <a:ahLst/>
              <a:cxnLst/>
              <a:rect l="l" t="t" r="r" b="b"/>
              <a:pathLst>
                <a:path w="23489" h="14398" extrusionOk="0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6130525" y="2382575"/>
              <a:ext cx="1039125" cy="1679150"/>
            </a:xfrm>
            <a:custGeom>
              <a:avLst/>
              <a:gdLst/>
              <a:ahLst/>
              <a:cxnLst/>
              <a:rect l="l" t="t" r="r" b="b"/>
              <a:pathLst>
                <a:path w="41565" h="67166" extrusionOk="0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5700725" y="2096750"/>
              <a:ext cx="979000" cy="893650"/>
            </a:xfrm>
            <a:custGeom>
              <a:avLst/>
              <a:gdLst/>
              <a:ahLst/>
              <a:cxnLst/>
              <a:rect l="l" t="t" r="r" b="b"/>
              <a:pathLst>
                <a:path w="39160" h="35746" extrusionOk="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"/>
          <p:cNvSpPr txBox="1">
            <a:spLocks noGrp="1"/>
          </p:cNvSpPr>
          <p:nvPr>
            <p:ph type="title"/>
          </p:nvPr>
        </p:nvSpPr>
        <p:spPr>
          <a:xfrm>
            <a:off x="716250" y="540618"/>
            <a:ext cx="5351700" cy="6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subTitle" idx="1"/>
          </p:nvPr>
        </p:nvSpPr>
        <p:spPr>
          <a:xfrm>
            <a:off x="1387275" y="1661063"/>
            <a:ext cx="1115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0"/>
          <p:cNvSpPr txBox="1">
            <a:spLocks noGrp="1"/>
          </p:cNvSpPr>
          <p:nvPr>
            <p:ph type="subTitle" idx="2"/>
          </p:nvPr>
        </p:nvSpPr>
        <p:spPr>
          <a:xfrm>
            <a:off x="2420050" y="1661063"/>
            <a:ext cx="2999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30"/>
          <p:cNvSpPr txBox="1">
            <a:spLocks noGrp="1"/>
          </p:cNvSpPr>
          <p:nvPr>
            <p:ph type="subTitle" idx="3"/>
          </p:nvPr>
        </p:nvSpPr>
        <p:spPr>
          <a:xfrm>
            <a:off x="1386319" y="2706231"/>
            <a:ext cx="1116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30"/>
          <p:cNvSpPr txBox="1">
            <a:spLocks noGrp="1"/>
          </p:cNvSpPr>
          <p:nvPr>
            <p:ph type="subTitle" idx="4"/>
          </p:nvPr>
        </p:nvSpPr>
        <p:spPr>
          <a:xfrm>
            <a:off x="2420044" y="2706231"/>
            <a:ext cx="2999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30"/>
          <p:cNvSpPr txBox="1">
            <a:spLocks noGrp="1"/>
          </p:cNvSpPr>
          <p:nvPr>
            <p:ph type="subTitle" idx="5"/>
          </p:nvPr>
        </p:nvSpPr>
        <p:spPr>
          <a:xfrm>
            <a:off x="1386319" y="3751400"/>
            <a:ext cx="1116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30"/>
          <p:cNvSpPr txBox="1">
            <a:spLocks noGrp="1"/>
          </p:cNvSpPr>
          <p:nvPr>
            <p:ph type="subTitle" idx="6"/>
          </p:nvPr>
        </p:nvSpPr>
        <p:spPr>
          <a:xfrm>
            <a:off x="2420045" y="3751400"/>
            <a:ext cx="2999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0"/>
          <p:cNvSpPr/>
          <p:nvPr/>
        </p:nvSpPr>
        <p:spPr>
          <a:xfrm flipH="1">
            <a:off x="-171484" y="4744993"/>
            <a:ext cx="1110826" cy="440712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0"/>
          <p:cNvSpPr/>
          <p:nvPr/>
        </p:nvSpPr>
        <p:spPr>
          <a:xfrm flipH="1">
            <a:off x="-115297" y="4747053"/>
            <a:ext cx="410235" cy="251461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0"/>
          <p:cNvSpPr/>
          <p:nvPr/>
        </p:nvSpPr>
        <p:spPr>
          <a:xfrm flipH="1">
            <a:off x="-295075" y="3832037"/>
            <a:ext cx="725933" cy="1173054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0"/>
          <p:cNvSpPr/>
          <p:nvPr/>
        </p:nvSpPr>
        <p:spPr>
          <a:xfrm flipH="1">
            <a:off x="47202" y="3632350"/>
            <a:ext cx="683929" cy="624304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 flipH="1">
            <a:off x="39151" y="3867265"/>
            <a:ext cx="355256" cy="374397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">
  <p:cSld name="CUSTOM_2_2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>
            <a:spLocks noGrp="1"/>
          </p:cNvSpPr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2" name="Google Shape;352;p31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32796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3" name="Google Shape;353;p31"/>
          <p:cNvSpPr/>
          <p:nvPr/>
        </p:nvSpPr>
        <p:spPr>
          <a:xfrm rot="10800000" flipH="1">
            <a:off x="7602801" y="4488000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31"/>
          <p:cNvGrpSpPr/>
          <p:nvPr/>
        </p:nvGrpSpPr>
        <p:grpSpPr>
          <a:xfrm rot="-5400000" flipH="1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355" name="Google Shape;355;p31"/>
            <p:cNvSpPr/>
            <p:nvPr/>
          </p:nvSpPr>
          <p:spPr>
            <a:xfrm>
              <a:off x="2714650" y="3639413"/>
              <a:ext cx="884350" cy="898525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2806962" y="366452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022387" y="4028263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1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359" name="Google Shape;359;p31"/>
            <p:cNvSpPr/>
            <p:nvPr/>
          </p:nvSpPr>
          <p:spPr>
            <a:xfrm>
              <a:off x="6268475" y="1300068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113525" y="1408925"/>
              <a:ext cx="1493675" cy="754900"/>
            </a:xfrm>
            <a:custGeom>
              <a:avLst/>
              <a:gdLst/>
              <a:ahLst/>
              <a:cxnLst/>
              <a:rect l="l" t="t" r="r" b="b"/>
              <a:pathLst>
                <a:path w="59747" h="30196" extrusionOk="0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1"/>
          <p:cNvGrpSpPr/>
          <p:nvPr/>
        </p:nvGrpSpPr>
        <p:grpSpPr>
          <a:xfrm>
            <a:off x="7" y="3016426"/>
            <a:ext cx="973739" cy="2127079"/>
            <a:chOff x="2810675" y="1400175"/>
            <a:chExt cx="1201850" cy="2625375"/>
          </a:xfrm>
        </p:grpSpPr>
        <p:sp>
          <p:nvSpPr>
            <p:cNvPr id="363" name="Google Shape;363;p31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1"/>
          <p:cNvSpPr/>
          <p:nvPr/>
        </p:nvSpPr>
        <p:spPr>
          <a:xfrm rot="10800000" flipH="1">
            <a:off x="7516651" y="41300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_1_1">
    <p:bg>
      <p:bgPr>
        <a:solidFill>
          <a:schemeClr val="lt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"/>
          <p:cNvSpPr txBox="1">
            <a:spLocks noGrp="1"/>
          </p:cNvSpPr>
          <p:nvPr>
            <p:ph type="title"/>
          </p:nvPr>
        </p:nvSpPr>
        <p:spPr>
          <a:xfrm>
            <a:off x="716250" y="540865"/>
            <a:ext cx="3855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6" name="Google Shape;416;p36"/>
          <p:cNvSpPr/>
          <p:nvPr/>
        </p:nvSpPr>
        <p:spPr>
          <a:xfrm>
            <a:off x="7126767" y="-339150"/>
            <a:ext cx="2127306" cy="1545218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7244744" y="-220007"/>
            <a:ext cx="711434" cy="962320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6"/>
          <p:cNvSpPr/>
          <p:nvPr/>
        </p:nvSpPr>
        <p:spPr>
          <a:xfrm rot="-6510446">
            <a:off x="7133673" y="875098"/>
            <a:ext cx="687990" cy="537653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6"/>
          <p:cNvSpPr/>
          <p:nvPr/>
        </p:nvSpPr>
        <p:spPr>
          <a:xfrm rot="-6510446">
            <a:off x="7279080" y="736007"/>
            <a:ext cx="550927" cy="481758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9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9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9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9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9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9"/>
          <p:cNvSpPr/>
          <p:nvPr/>
        </p:nvSpPr>
        <p:spPr>
          <a:xfrm rot="10800000" flipH="1">
            <a:off x="-61900" y="-16512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9"/>
          <p:cNvSpPr/>
          <p:nvPr/>
        </p:nvSpPr>
        <p:spPr>
          <a:xfrm rot="10800000" flipH="1">
            <a:off x="1110725" y="147963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5158350" y="2031552"/>
            <a:ext cx="326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5158350" y="543200"/>
            <a:ext cx="32694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 rot="10800000">
            <a:off x="-367400" y="-29425"/>
            <a:ext cx="1834175" cy="1631050"/>
            <a:chOff x="3033525" y="2679425"/>
            <a:chExt cx="1834175" cy="1631050"/>
          </a:xfrm>
        </p:grpSpPr>
        <p:sp>
          <p:nvSpPr>
            <p:cNvPr id="29" name="Google Shape;29;p3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40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61" name="Google Shape;461;p40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40"/>
          <p:cNvSpPr/>
          <p:nvPr/>
        </p:nvSpPr>
        <p:spPr>
          <a:xfrm rot="-3827617">
            <a:off x="6721359" y="-364131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0"/>
          <p:cNvSpPr/>
          <p:nvPr/>
        </p:nvSpPr>
        <p:spPr>
          <a:xfrm rot="10800000" flipH="1">
            <a:off x="-304675" y="442930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0"/>
          <p:cNvSpPr/>
          <p:nvPr/>
        </p:nvSpPr>
        <p:spPr>
          <a:xfrm rot="10800000" flipH="1">
            <a:off x="902450" y="489057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41"/>
          <p:cNvGrpSpPr/>
          <p:nvPr/>
        </p:nvGrpSpPr>
        <p:grpSpPr>
          <a:xfrm flipH="1">
            <a:off x="-276682" y="3505591"/>
            <a:ext cx="1985861" cy="1765938"/>
            <a:chOff x="3033525" y="2679425"/>
            <a:chExt cx="1834175" cy="1631050"/>
          </a:xfrm>
        </p:grpSpPr>
        <p:sp>
          <p:nvSpPr>
            <p:cNvPr id="468" name="Google Shape;468;p41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41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1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1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716250" y="1304825"/>
            <a:ext cx="7711500" cy="3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/>
          <p:nvPr/>
        </p:nvSpPr>
        <p:spPr>
          <a:xfrm rot="5400000">
            <a:off x="8019700" y="353513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rot="5400000">
            <a:off x="8804375" y="123723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2661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4687050" y="1371600"/>
            <a:ext cx="26619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/>
          <p:nvPr/>
        </p:nvSpPr>
        <p:spPr>
          <a:xfrm>
            <a:off x="7377050" y="4537325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8299425" y="4540275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8104875" y="3230550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7675075" y="2944725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157050" y="328097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817807" y="1600200"/>
            <a:ext cx="3502200" cy="17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 rot="-5400000" flipH="1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66" name="Google Shape;66;p8"/>
            <p:cNvSpPr/>
            <p:nvPr/>
          </p:nvSpPr>
          <p:spPr>
            <a:xfrm>
              <a:off x="2714650" y="3639413"/>
              <a:ext cx="884350" cy="898525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2806962" y="366452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3022387" y="4028263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8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70" name="Google Shape;70;p8"/>
            <p:cNvSpPr/>
            <p:nvPr/>
          </p:nvSpPr>
          <p:spPr>
            <a:xfrm>
              <a:off x="6268475" y="1300068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5113525" y="1408925"/>
              <a:ext cx="1493675" cy="754900"/>
            </a:xfrm>
            <a:custGeom>
              <a:avLst/>
              <a:gdLst/>
              <a:ahLst/>
              <a:cxnLst/>
              <a:rect l="l" t="t" r="r" b="b"/>
              <a:pathLst>
                <a:path w="59747" h="30196" extrusionOk="0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8"/>
          <p:cNvSpPr/>
          <p:nvPr/>
        </p:nvSpPr>
        <p:spPr>
          <a:xfrm rot="10800000">
            <a:off x="771127" y="4488000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 rot="10800000">
            <a:off x="-235724" y="41300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0" y="4512650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922375" y="45126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>
            <a:spLocks noGrp="1"/>
          </p:cNvSpPr>
          <p:nvPr>
            <p:ph type="title"/>
          </p:nvPr>
        </p:nvSpPr>
        <p:spPr>
          <a:xfrm>
            <a:off x="5410825" y="4006001"/>
            <a:ext cx="2970600" cy="4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1"/>
          </p:nvPr>
        </p:nvSpPr>
        <p:spPr>
          <a:xfrm>
            <a:off x="5410825" y="686750"/>
            <a:ext cx="2970600" cy="25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2pPr>
            <a:lvl3pPr lvl="2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3pPr>
            <a:lvl4pPr lvl="3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4pPr>
            <a:lvl5pPr lvl="4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5pPr>
            <a:lvl6pPr lvl="5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6pPr>
            <a:lvl7pPr lvl="6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7pPr>
            <a:lvl8pPr lvl="7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8pPr>
            <a:lvl9pPr lvl="8">
              <a:spcBef>
                <a:spcPts val="1600"/>
              </a:spcBef>
              <a:spcAft>
                <a:spcPts val="1600"/>
              </a:spcAft>
              <a:buSzPts val="300"/>
              <a:buNone/>
              <a:defRPr sz="300"/>
            </a:lvl9pPr>
          </a:lstStyle>
          <a:p>
            <a:endParaRPr/>
          </a:p>
        </p:txBody>
      </p:sp>
      <p:grpSp>
        <p:nvGrpSpPr>
          <p:cNvPr id="133" name="Google Shape;133;p14"/>
          <p:cNvGrpSpPr/>
          <p:nvPr/>
        </p:nvGrpSpPr>
        <p:grpSpPr>
          <a:xfrm>
            <a:off x="0" y="-121125"/>
            <a:ext cx="2066700" cy="1236700"/>
            <a:chOff x="499875" y="1304575"/>
            <a:chExt cx="2066700" cy="1236700"/>
          </a:xfrm>
        </p:grpSpPr>
        <p:sp>
          <p:nvSpPr>
            <p:cNvPr id="134" name="Google Shape;134;p14"/>
            <p:cNvSpPr/>
            <p:nvPr/>
          </p:nvSpPr>
          <p:spPr>
            <a:xfrm>
              <a:off x="499875" y="1404500"/>
              <a:ext cx="628800" cy="1136775"/>
            </a:xfrm>
            <a:custGeom>
              <a:avLst/>
              <a:gdLst/>
              <a:ahLst/>
              <a:cxnLst/>
              <a:rect l="l" t="t" r="r" b="b"/>
              <a:pathLst>
                <a:path w="25152" h="45471" extrusionOk="0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924375" y="1304575"/>
              <a:ext cx="1642200" cy="1192850"/>
            </a:xfrm>
            <a:custGeom>
              <a:avLst/>
              <a:gdLst/>
              <a:ahLst/>
              <a:cxnLst/>
              <a:rect l="l" t="t" r="r" b="b"/>
              <a:pathLst>
                <a:path w="65688" h="47714" extrusionOk="0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015450" y="1396550"/>
              <a:ext cx="549200" cy="742875"/>
            </a:xfrm>
            <a:custGeom>
              <a:avLst/>
              <a:gdLst/>
              <a:ahLst/>
              <a:cxnLst/>
              <a:rect l="l" t="t" r="r" b="b"/>
              <a:pathLst>
                <a:path w="21968" h="29715" extrusionOk="0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4"/>
          <p:cNvGrpSpPr/>
          <p:nvPr/>
        </p:nvGrpSpPr>
        <p:grpSpPr>
          <a:xfrm rot="-5400000">
            <a:off x="1913346" y="-321914"/>
            <a:ext cx="847718" cy="1369851"/>
            <a:chOff x="6130525" y="2382575"/>
            <a:chExt cx="1039125" cy="1679150"/>
          </a:xfrm>
        </p:grpSpPr>
        <p:sp>
          <p:nvSpPr>
            <p:cNvPr id="138" name="Google Shape;138;p14"/>
            <p:cNvSpPr/>
            <p:nvPr/>
          </p:nvSpPr>
          <p:spPr>
            <a:xfrm>
              <a:off x="6325075" y="3692300"/>
              <a:ext cx="587225" cy="359950"/>
            </a:xfrm>
            <a:custGeom>
              <a:avLst/>
              <a:gdLst/>
              <a:ahLst/>
              <a:cxnLst/>
              <a:rect l="l" t="t" r="r" b="b"/>
              <a:pathLst>
                <a:path w="23489" h="14398" extrusionOk="0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6130525" y="2382575"/>
              <a:ext cx="1039125" cy="1679150"/>
            </a:xfrm>
            <a:custGeom>
              <a:avLst/>
              <a:gdLst/>
              <a:ahLst/>
              <a:cxnLst/>
              <a:rect l="l" t="t" r="r" b="b"/>
              <a:pathLst>
                <a:path w="41565" h="67166" extrusionOk="0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4"/>
          <p:cNvSpPr/>
          <p:nvPr/>
        </p:nvSpPr>
        <p:spPr>
          <a:xfrm>
            <a:off x="105500" y="4153475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587475" y="448972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4"/>
          <p:cNvSpPr/>
          <p:nvPr/>
        </p:nvSpPr>
        <p:spPr>
          <a:xfrm rot="5400000">
            <a:off x="8220520" y="4001729"/>
            <a:ext cx="1501265" cy="784145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"/>
          <p:cNvSpPr/>
          <p:nvPr/>
        </p:nvSpPr>
        <p:spPr>
          <a:xfrm rot="5400000">
            <a:off x="8698759" y="3789213"/>
            <a:ext cx="573696" cy="43685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ONE_COLUMN_TEXT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>
            <a:spLocks noGrp="1"/>
          </p:cNvSpPr>
          <p:nvPr>
            <p:ph type="title"/>
          </p:nvPr>
        </p:nvSpPr>
        <p:spPr>
          <a:xfrm>
            <a:off x="716050" y="539496"/>
            <a:ext cx="2553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04" name="Google Shape;204;p19"/>
          <p:cNvGrpSpPr/>
          <p:nvPr/>
        </p:nvGrpSpPr>
        <p:grpSpPr>
          <a:xfrm>
            <a:off x="8166950" y="-128750"/>
            <a:ext cx="1009050" cy="527050"/>
            <a:chOff x="6268475" y="1301925"/>
            <a:chExt cx="1009050" cy="527050"/>
          </a:xfrm>
        </p:grpSpPr>
        <p:sp>
          <p:nvSpPr>
            <p:cNvPr id="205" name="Google Shape;205;p19"/>
            <p:cNvSpPr/>
            <p:nvPr/>
          </p:nvSpPr>
          <p:spPr>
            <a:xfrm>
              <a:off x="6268475" y="1301925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19"/>
          <p:cNvGrpSpPr/>
          <p:nvPr/>
        </p:nvGrpSpPr>
        <p:grpSpPr>
          <a:xfrm rot="-5400000">
            <a:off x="-457762" y="4032513"/>
            <a:ext cx="1592725" cy="754900"/>
            <a:chOff x="5113525" y="1408925"/>
            <a:chExt cx="1592725" cy="754900"/>
          </a:xfrm>
        </p:grpSpPr>
        <p:sp>
          <p:nvSpPr>
            <p:cNvPr id="208" name="Google Shape;208;p19"/>
            <p:cNvSpPr/>
            <p:nvPr/>
          </p:nvSpPr>
          <p:spPr>
            <a:xfrm>
              <a:off x="5113525" y="1408925"/>
              <a:ext cx="1493675" cy="754900"/>
            </a:xfrm>
            <a:custGeom>
              <a:avLst/>
              <a:gdLst/>
              <a:ahLst/>
              <a:cxnLst/>
              <a:rect l="l" t="t" r="r" b="b"/>
              <a:pathLst>
                <a:path w="59747" h="30196" extrusionOk="0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7115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00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250" y="1701675"/>
            <a:ext cx="7711500" cy="2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60" r:id="rId8"/>
    <p:sldLayoutId id="2147483665" r:id="rId9"/>
    <p:sldLayoutId id="2147483666" r:id="rId10"/>
    <p:sldLayoutId id="2147483668" r:id="rId11"/>
    <p:sldLayoutId id="2147483669" r:id="rId12"/>
    <p:sldLayoutId id="2147483670" r:id="rId13"/>
    <p:sldLayoutId id="2147483674" r:id="rId14"/>
    <p:sldLayoutId id="2147483675" r:id="rId15"/>
    <p:sldLayoutId id="2147483676" r:id="rId16"/>
    <p:sldLayoutId id="2147483677" r:id="rId17"/>
    <p:sldLayoutId id="2147483682" r:id="rId18"/>
    <p:sldLayoutId id="2147483685" r:id="rId19"/>
    <p:sldLayoutId id="2147483686" r:id="rId20"/>
    <p:sldLayoutId id="2147483687" r:id="rId2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pik.com/free-photo/side-view-desk-elements-arrangement_10570584.htm/?utm_source=slidesgo_template&amp;utm_medium=referral-link&amp;utm_campaign=sg_resources&amp;utm_content=freepi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4"/>
          <p:cNvPicPr preferRelativeResize="0"/>
          <p:nvPr/>
        </p:nvPicPr>
        <p:blipFill rotWithShape="1">
          <a:blip r:embed="rId3">
            <a:alphaModFix/>
          </a:blip>
          <a:srcRect l="3094" t="2412" r="-6603" b="-1687"/>
          <a:stretch/>
        </p:blipFill>
        <p:spPr>
          <a:xfrm>
            <a:off x="4566625" y="678450"/>
            <a:ext cx="4485900" cy="443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4" name="Google Shape;484;p44"/>
          <p:cNvSpPr txBox="1">
            <a:spLocks noGrp="1"/>
          </p:cNvSpPr>
          <p:nvPr>
            <p:ph type="ctrTitle"/>
          </p:nvPr>
        </p:nvSpPr>
        <p:spPr>
          <a:xfrm flipH="1">
            <a:off x="1029768" y="1369979"/>
            <a:ext cx="3864962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VISUALIZATION OF SENSOR DATA IN IOT</a:t>
            </a:r>
            <a:endParaRPr sz="4000" dirty="0"/>
          </a:p>
        </p:txBody>
      </p:sp>
      <p:sp>
        <p:nvSpPr>
          <p:cNvPr id="485" name="Google Shape;485;p44"/>
          <p:cNvSpPr txBox="1">
            <a:spLocks noGrp="1"/>
          </p:cNvSpPr>
          <p:nvPr>
            <p:ph type="subTitle" idx="1"/>
          </p:nvPr>
        </p:nvSpPr>
        <p:spPr>
          <a:xfrm>
            <a:off x="1098949" y="3273479"/>
            <a:ext cx="2659389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Instructer: </a:t>
            </a:r>
            <a:r>
              <a:rPr lang="en-US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Roman </a:t>
            </a:r>
            <a:r>
              <a:rPr lang="en-US" b="1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Tankelevich</a:t>
            </a:r>
            <a:endParaRPr lang="en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Aashwiyuja Naidu Palla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Laxmi Bhargavi Pabbu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2"/>
          <p:cNvSpPr txBox="1">
            <a:spLocks noGrp="1"/>
          </p:cNvSpPr>
          <p:nvPr>
            <p:ph type="title"/>
          </p:nvPr>
        </p:nvSpPr>
        <p:spPr>
          <a:xfrm>
            <a:off x="716259" y="543200"/>
            <a:ext cx="36270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22" name="Google Shape;530;p49">
            <a:extLst>
              <a:ext uri="{FF2B5EF4-FFF2-40B4-BE49-F238E27FC236}">
                <a16:creationId xmlns:a16="http://schemas.microsoft.com/office/drawing/2014/main" id="{E1466991-858C-4655-9D7B-DCA6740759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8286" y="1804584"/>
            <a:ext cx="2646873" cy="17510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2:  Collect sensor data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400" dirty="0">
              <a:solidFill>
                <a:schemeClr val="hlink"/>
              </a:solidFill>
              <a:uFill>
                <a:noFill/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sensor data is collected which was generated using a python script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CD3A476-2CC4-4613-9D77-FA1E671C2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207" y="1914610"/>
            <a:ext cx="5367080" cy="131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0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22;p48">
            <a:extLst>
              <a:ext uri="{FF2B5EF4-FFF2-40B4-BE49-F238E27FC236}">
                <a16:creationId xmlns:a16="http://schemas.microsoft.com/office/drawing/2014/main" id="{E74DD3DE-EA8E-427E-BAB6-680A93DEAF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7869" y="3741622"/>
            <a:ext cx="7431437" cy="6942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Palanquin SemiBold" panose="020B0004020203020204" pitchFamily="34" charset="0"/>
                <a:cs typeface="Palanquin SemiBold" panose="020B0004020203020204" pitchFamily="34" charset="0"/>
              </a:rPr>
              <a:t>Step 3: Create Firehose Delivery Streams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AE41B-58EE-435A-BC15-1592ABFC6835}"/>
              </a:ext>
            </a:extLst>
          </p:cNvPr>
          <p:cNvSpPr txBox="1"/>
          <p:nvPr/>
        </p:nvSpPr>
        <p:spPr>
          <a:xfrm>
            <a:off x="2617496" y="4363183"/>
            <a:ext cx="4072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CREATED 3 FIREHOSE DELIVERY SYSTEM 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308E91B-B137-41CD-A6F7-E1AD68546774}"/>
              </a:ext>
            </a:extLst>
          </p:cNvPr>
          <p:cNvGrpSpPr/>
          <p:nvPr/>
        </p:nvGrpSpPr>
        <p:grpSpPr>
          <a:xfrm>
            <a:off x="610433" y="1092827"/>
            <a:ext cx="7923134" cy="2397018"/>
            <a:chOff x="616047" y="1152094"/>
            <a:chExt cx="7923134" cy="23970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006E29-A4CC-4911-A08D-64EC24F01B8C}"/>
                </a:ext>
              </a:extLst>
            </p:cNvPr>
            <p:cNvSpPr/>
            <p:nvPr/>
          </p:nvSpPr>
          <p:spPr>
            <a:xfrm>
              <a:off x="2630442" y="1533363"/>
              <a:ext cx="3894344" cy="2015749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F93CB65-BCC5-49B7-A8BF-01054C813E58}"/>
                </a:ext>
              </a:extLst>
            </p:cNvPr>
            <p:cNvGrpSpPr/>
            <p:nvPr/>
          </p:nvGrpSpPr>
          <p:grpSpPr>
            <a:xfrm>
              <a:off x="616047" y="1967591"/>
              <a:ext cx="1286360" cy="588936"/>
              <a:chOff x="302216" y="1744891"/>
              <a:chExt cx="1286360" cy="58893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4C43A5F-48A0-47B0-8EF9-E00B948230DE}"/>
                  </a:ext>
                </a:extLst>
              </p:cNvPr>
              <p:cNvSpPr/>
              <p:nvPr/>
            </p:nvSpPr>
            <p:spPr>
              <a:xfrm>
                <a:off x="302216" y="1744891"/>
                <a:ext cx="1286360" cy="588936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B1A687F-B4CA-4C6A-BC93-B0AF361C73E4}"/>
                  </a:ext>
                </a:extLst>
              </p:cNvPr>
              <p:cNvGrpSpPr/>
              <p:nvPr/>
            </p:nvGrpSpPr>
            <p:grpSpPr>
              <a:xfrm>
                <a:off x="440257" y="1887237"/>
                <a:ext cx="962337" cy="304244"/>
                <a:chOff x="455755" y="1887237"/>
                <a:chExt cx="962337" cy="304244"/>
              </a:xfrm>
            </p:grpSpPr>
            <p:grpSp>
              <p:nvGrpSpPr>
                <p:cNvPr id="18" name="Google Shape;11827;p94">
                  <a:extLst>
                    <a:ext uri="{FF2B5EF4-FFF2-40B4-BE49-F238E27FC236}">
                      <a16:creationId xmlns:a16="http://schemas.microsoft.com/office/drawing/2014/main" id="{2970719E-9163-432D-8B1F-2E3B37931D2C}"/>
                    </a:ext>
                  </a:extLst>
                </p:cNvPr>
                <p:cNvGrpSpPr/>
                <p:nvPr/>
              </p:nvGrpSpPr>
              <p:grpSpPr>
                <a:xfrm>
                  <a:off x="455755" y="1887237"/>
                  <a:ext cx="266448" cy="304244"/>
                  <a:chOff x="2659937" y="1513044"/>
                  <a:chExt cx="263610" cy="348543"/>
                </a:xfrm>
              </p:grpSpPr>
              <p:sp>
                <p:nvSpPr>
                  <p:cNvPr id="19" name="Google Shape;11828;p94">
                    <a:extLst>
                      <a:ext uri="{FF2B5EF4-FFF2-40B4-BE49-F238E27FC236}">
                        <a16:creationId xmlns:a16="http://schemas.microsoft.com/office/drawing/2014/main" id="{105D2812-84A1-4573-9AED-C60979DC5DA3}"/>
                      </a:ext>
                    </a:extLst>
                  </p:cNvPr>
                  <p:cNvSpPr/>
                  <p:nvPr/>
                </p:nvSpPr>
                <p:spPr>
                  <a:xfrm>
                    <a:off x="2662884" y="1513044"/>
                    <a:ext cx="260663" cy="348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8" h="11002" extrusionOk="0">
                        <a:moveTo>
                          <a:pt x="5692" y="0"/>
                        </a:moveTo>
                        <a:cubicBezTo>
                          <a:pt x="5597" y="0"/>
                          <a:pt x="5525" y="72"/>
                          <a:pt x="5525" y="167"/>
                        </a:cubicBezTo>
                        <a:cubicBezTo>
                          <a:pt x="5525" y="250"/>
                          <a:pt x="5597" y="322"/>
                          <a:pt x="5692" y="322"/>
                        </a:cubicBezTo>
                        <a:lnTo>
                          <a:pt x="7907" y="322"/>
                        </a:lnTo>
                        <a:lnTo>
                          <a:pt x="7907" y="10668"/>
                        </a:lnTo>
                        <a:lnTo>
                          <a:pt x="334" y="10668"/>
                        </a:lnTo>
                        <a:lnTo>
                          <a:pt x="334" y="9406"/>
                        </a:lnTo>
                        <a:cubicBezTo>
                          <a:pt x="334" y="9311"/>
                          <a:pt x="251" y="9240"/>
                          <a:pt x="167" y="9240"/>
                        </a:cubicBezTo>
                        <a:cubicBezTo>
                          <a:pt x="72" y="9240"/>
                          <a:pt x="1" y="9311"/>
                          <a:pt x="1" y="9406"/>
                        </a:cubicBezTo>
                        <a:lnTo>
                          <a:pt x="1" y="10835"/>
                        </a:lnTo>
                        <a:cubicBezTo>
                          <a:pt x="1" y="10918"/>
                          <a:pt x="72" y="11002"/>
                          <a:pt x="167" y="11002"/>
                        </a:cubicBezTo>
                        <a:lnTo>
                          <a:pt x="8049" y="11002"/>
                        </a:lnTo>
                        <a:cubicBezTo>
                          <a:pt x="8145" y="11002"/>
                          <a:pt x="8216" y="10918"/>
                          <a:pt x="8216" y="10835"/>
                        </a:cubicBezTo>
                        <a:lnTo>
                          <a:pt x="8216" y="179"/>
                        </a:lnTo>
                        <a:cubicBezTo>
                          <a:pt x="8228" y="60"/>
                          <a:pt x="8157" y="0"/>
                          <a:pt x="8073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11829;p94">
                    <a:extLst>
                      <a:ext uri="{FF2B5EF4-FFF2-40B4-BE49-F238E27FC236}">
                        <a16:creationId xmlns:a16="http://schemas.microsoft.com/office/drawing/2014/main" id="{EE8244DF-4029-42A7-9F5E-F063236A1ADE}"/>
                      </a:ext>
                    </a:extLst>
                  </p:cNvPr>
                  <p:cNvSpPr/>
                  <p:nvPr/>
                </p:nvSpPr>
                <p:spPr>
                  <a:xfrm>
                    <a:off x="2659937" y="1513044"/>
                    <a:ext cx="165243" cy="282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6" h="8919" extrusionOk="0">
                        <a:moveTo>
                          <a:pt x="2358" y="548"/>
                        </a:moveTo>
                        <a:lnTo>
                          <a:pt x="2358" y="2346"/>
                        </a:lnTo>
                        <a:lnTo>
                          <a:pt x="560" y="2346"/>
                        </a:lnTo>
                        <a:lnTo>
                          <a:pt x="2358" y="548"/>
                        </a:lnTo>
                        <a:close/>
                        <a:moveTo>
                          <a:pt x="2537" y="0"/>
                        </a:moveTo>
                        <a:cubicBezTo>
                          <a:pt x="2418" y="0"/>
                          <a:pt x="2299" y="167"/>
                          <a:pt x="2227" y="238"/>
                        </a:cubicBezTo>
                        <a:lnTo>
                          <a:pt x="108" y="2346"/>
                        </a:lnTo>
                        <a:cubicBezTo>
                          <a:pt x="60" y="2393"/>
                          <a:pt x="1" y="2441"/>
                          <a:pt x="1" y="2513"/>
                        </a:cubicBezTo>
                        <a:lnTo>
                          <a:pt x="1" y="8751"/>
                        </a:lnTo>
                        <a:cubicBezTo>
                          <a:pt x="1" y="8835"/>
                          <a:pt x="72" y="8918"/>
                          <a:pt x="167" y="8918"/>
                        </a:cubicBezTo>
                        <a:cubicBezTo>
                          <a:pt x="263" y="8918"/>
                          <a:pt x="334" y="8835"/>
                          <a:pt x="334" y="8751"/>
                        </a:cubicBezTo>
                        <a:lnTo>
                          <a:pt x="334" y="2667"/>
                        </a:lnTo>
                        <a:lnTo>
                          <a:pt x="2525" y="2667"/>
                        </a:lnTo>
                        <a:cubicBezTo>
                          <a:pt x="2608" y="2667"/>
                          <a:pt x="2680" y="2584"/>
                          <a:pt x="2680" y="2501"/>
                        </a:cubicBezTo>
                        <a:lnTo>
                          <a:pt x="2680" y="310"/>
                        </a:lnTo>
                        <a:lnTo>
                          <a:pt x="5049" y="310"/>
                        </a:lnTo>
                        <a:cubicBezTo>
                          <a:pt x="5144" y="310"/>
                          <a:pt x="5216" y="238"/>
                          <a:pt x="5216" y="143"/>
                        </a:cubicBezTo>
                        <a:cubicBezTo>
                          <a:pt x="5216" y="60"/>
                          <a:pt x="5132" y="0"/>
                          <a:pt x="5049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29" name="Google Shape;11827;p94">
                  <a:extLst>
                    <a:ext uri="{FF2B5EF4-FFF2-40B4-BE49-F238E27FC236}">
                      <a16:creationId xmlns:a16="http://schemas.microsoft.com/office/drawing/2014/main" id="{29755070-0205-480C-846A-5EB49D69F6DC}"/>
                    </a:ext>
                  </a:extLst>
                </p:cNvPr>
                <p:cNvGrpSpPr/>
                <p:nvPr/>
              </p:nvGrpSpPr>
              <p:grpSpPr>
                <a:xfrm>
                  <a:off x="1154623" y="1887237"/>
                  <a:ext cx="263469" cy="304244"/>
                  <a:chOff x="2662884" y="1513044"/>
                  <a:chExt cx="260663" cy="348543"/>
                </a:xfrm>
              </p:grpSpPr>
              <p:sp>
                <p:nvSpPr>
                  <p:cNvPr id="30" name="Google Shape;11828;p94">
                    <a:extLst>
                      <a:ext uri="{FF2B5EF4-FFF2-40B4-BE49-F238E27FC236}">
                        <a16:creationId xmlns:a16="http://schemas.microsoft.com/office/drawing/2014/main" id="{D3AC4F23-8CFC-4210-B510-47934F72C2E2}"/>
                      </a:ext>
                    </a:extLst>
                  </p:cNvPr>
                  <p:cNvSpPr/>
                  <p:nvPr/>
                </p:nvSpPr>
                <p:spPr>
                  <a:xfrm>
                    <a:off x="2662884" y="1513044"/>
                    <a:ext cx="260663" cy="348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8" h="11002" extrusionOk="0">
                        <a:moveTo>
                          <a:pt x="5692" y="0"/>
                        </a:moveTo>
                        <a:cubicBezTo>
                          <a:pt x="5597" y="0"/>
                          <a:pt x="5525" y="72"/>
                          <a:pt x="5525" y="167"/>
                        </a:cubicBezTo>
                        <a:cubicBezTo>
                          <a:pt x="5525" y="250"/>
                          <a:pt x="5597" y="322"/>
                          <a:pt x="5692" y="322"/>
                        </a:cubicBezTo>
                        <a:lnTo>
                          <a:pt x="7907" y="322"/>
                        </a:lnTo>
                        <a:lnTo>
                          <a:pt x="7907" y="10668"/>
                        </a:lnTo>
                        <a:lnTo>
                          <a:pt x="334" y="10668"/>
                        </a:lnTo>
                        <a:lnTo>
                          <a:pt x="334" y="9406"/>
                        </a:lnTo>
                        <a:cubicBezTo>
                          <a:pt x="334" y="9311"/>
                          <a:pt x="251" y="9240"/>
                          <a:pt x="167" y="9240"/>
                        </a:cubicBezTo>
                        <a:cubicBezTo>
                          <a:pt x="72" y="9240"/>
                          <a:pt x="1" y="9311"/>
                          <a:pt x="1" y="9406"/>
                        </a:cubicBezTo>
                        <a:lnTo>
                          <a:pt x="1" y="10835"/>
                        </a:lnTo>
                        <a:cubicBezTo>
                          <a:pt x="1" y="10918"/>
                          <a:pt x="72" y="11002"/>
                          <a:pt x="167" y="11002"/>
                        </a:cubicBezTo>
                        <a:lnTo>
                          <a:pt x="8049" y="11002"/>
                        </a:lnTo>
                        <a:cubicBezTo>
                          <a:pt x="8145" y="11002"/>
                          <a:pt x="8216" y="10918"/>
                          <a:pt x="8216" y="10835"/>
                        </a:cubicBezTo>
                        <a:lnTo>
                          <a:pt x="8216" y="179"/>
                        </a:lnTo>
                        <a:cubicBezTo>
                          <a:pt x="8228" y="60"/>
                          <a:pt x="8157" y="0"/>
                          <a:pt x="8073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11829;p94">
                    <a:extLst>
                      <a:ext uri="{FF2B5EF4-FFF2-40B4-BE49-F238E27FC236}">
                        <a16:creationId xmlns:a16="http://schemas.microsoft.com/office/drawing/2014/main" id="{FACBDADA-2BAD-4B8E-A101-BE4D7040FC41}"/>
                      </a:ext>
                    </a:extLst>
                  </p:cNvPr>
                  <p:cNvSpPr/>
                  <p:nvPr/>
                </p:nvSpPr>
                <p:spPr>
                  <a:xfrm>
                    <a:off x="2663264" y="1513044"/>
                    <a:ext cx="165243" cy="282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6" h="8919" extrusionOk="0">
                        <a:moveTo>
                          <a:pt x="2358" y="548"/>
                        </a:moveTo>
                        <a:lnTo>
                          <a:pt x="2358" y="2346"/>
                        </a:lnTo>
                        <a:lnTo>
                          <a:pt x="560" y="2346"/>
                        </a:lnTo>
                        <a:lnTo>
                          <a:pt x="2358" y="548"/>
                        </a:lnTo>
                        <a:close/>
                        <a:moveTo>
                          <a:pt x="2537" y="0"/>
                        </a:moveTo>
                        <a:cubicBezTo>
                          <a:pt x="2418" y="0"/>
                          <a:pt x="2299" y="167"/>
                          <a:pt x="2227" y="238"/>
                        </a:cubicBezTo>
                        <a:lnTo>
                          <a:pt x="108" y="2346"/>
                        </a:lnTo>
                        <a:cubicBezTo>
                          <a:pt x="60" y="2393"/>
                          <a:pt x="1" y="2441"/>
                          <a:pt x="1" y="2513"/>
                        </a:cubicBezTo>
                        <a:lnTo>
                          <a:pt x="1" y="8751"/>
                        </a:lnTo>
                        <a:cubicBezTo>
                          <a:pt x="1" y="8835"/>
                          <a:pt x="72" y="8918"/>
                          <a:pt x="167" y="8918"/>
                        </a:cubicBezTo>
                        <a:cubicBezTo>
                          <a:pt x="263" y="8918"/>
                          <a:pt x="334" y="8835"/>
                          <a:pt x="334" y="8751"/>
                        </a:cubicBezTo>
                        <a:lnTo>
                          <a:pt x="334" y="2667"/>
                        </a:lnTo>
                        <a:lnTo>
                          <a:pt x="2525" y="2667"/>
                        </a:lnTo>
                        <a:cubicBezTo>
                          <a:pt x="2608" y="2667"/>
                          <a:pt x="2680" y="2584"/>
                          <a:pt x="2680" y="2501"/>
                        </a:cubicBezTo>
                        <a:lnTo>
                          <a:pt x="2680" y="310"/>
                        </a:lnTo>
                        <a:lnTo>
                          <a:pt x="5049" y="310"/>
                        </a:lnTo>
                        <a:cubicBezTo>
                          <a:pt x="5144" y="310"/>
                          <a:pt x="5216" y="238"/>
                          <a:pt x="5216" y="143"/>
                        </a:cubicBezTo>
                        <a:cubicBezTo>
                          <a:pt x="5216" y="60"/>
                          <a:pt x="5132" y="0"/>
                          <a:pt x="5049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2" name="Google Shape;11827;p94">
                  <a:extLst>
                    <a:ext uri="{FF2B5EF4-FFF2-40B4-BE49-F238E27FC236}">
                      <a16:creationId xmlns:a16="http://schemas.microsoft.com/office/drawing/2014/main" id="{4CAEFE2A-9574-4002-814D-010C02AE2085}"/>
                    </a:ext>
                  </a:extLst>
                </p:cNvPr>
                <p:cNvGrpSpPr/>
                <p:nvPr/>
              </p:nvGrpSpPr>
              <p:grpSpPr>
                <a:xfrm>
                  <a:off x="803701" y="1887237"/>
                  <a:ext cx="266448" cy="304244"/>
                  <a:chOff x="2659937" y="1513044"/>
                  <a:chExt cx="263610" cy="348543"/>
                </a:xfrm>
              </p:grpSpPr>
              <p:sp>
                <p:nvSpPr>
                  <p:cNvPr id="33" name="Google Shape;11828;p94">
                    <a:extLst>
                      <a:ext uri="{FF2B5EF4-FFF2-40B4-BE49-F238E27FC236}">
                        <a16:creationId xmlns:a16="http://schemas.microsoft.com/office/drawing/2014/main" id="{28D757D1-8ABB-4AB4-86D3-128433747A4F}"/>
                      </a:ext>
                    </a:extLst>
                  </p:cNvPr>
                  <p:cNvSpPr/>
                  <p:nvPr/>
                </p:nvSpPr>
                <p:spPr>
                  <a:xfrm>
                    <a:off x="2662884" y="1513044"/>
                    <a:ext cx="260663" cy="348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8" h="11002" extrusionOk="0">
                        <a:moveTo>
                          <a:pt x="5692" y="0"/>
                        </a:moveTo>
                        <a:cubicBezTo>
                          <a:pt x="5597" y="0"/>
                          <a:pt x="5525" y="72"/>
                          <a:pt x="5525" y="167"/>
                        </a:cubicBezTo>
                        <a:cubicBezTo>
                          <a:pt x="5525" y="250"/>
                          <a:pt x="5597" y="322"/>
                          <a:pt x="5692" y="322"/>
                        </a:cubicBezTo>
                        <a:lnTo>
                          <a:pt x="7907" y="322"/>
                        </a:lnTo>
                        <a:lnTo>
                          <a:pt x="7907" y="10668"/>
                        </a:lnTo>
                        <a:lnTo>
                          <a:pt x="334" y="10668"/>
                        </a:lnTo>
                        <a:lnTo>
                          <a:pt x="334" y="9406"/>
                        </a:lnTo>
                        <a:cubicBezTo>
                          <a:pt x="334" y="9311"/>
                          <a:pt x="251" y="9240"/>
                          <a:pt x="167" y="9240"/>
                        </a:cubicBezTo>
                        <a:cubicBezTo>
                          <a:pt x="72" y="9240"/>
                          <a:pt x="1" y="9311"/>
                          <a:pt x="1" y="9406"/>
                        </a:cubicBezTo>
                        <a:lnTo>
                          <a:pt x="1" y="10835"/>
                        </a:lnTo>
                        <a:cubicBezTo>
                          <a:pt x="1" y="10918"/>
                          <a:pt x="72" y="11002"/>
                          <a:pt x="167" y="11002"/>
                        </a:cubicBezTo>
                        <a:lnTo>
                          <a:pt x="8049" y="11002"/>
                        </a:lnTo>
                        <a:cubicBezTo>
                          <a:pt x="8145" y="11002"/>
                          <a:pt x="8216" y="10918"/>
                          <a:pt x="8216" y="10835"/>
                        </a:cubicBezTo>
                        <a:lnTo>
                          <a:pt x="8216" y="179"/>
                        </a:lnTo>
                        <a:cubicBezTo>
                          <a:pt x="8228" y="60"/>
                          <a:pt x="8157" y="0"/>
                          <a:pt x="8073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11829;p94">
                    <a:extLst>
                      <a:ext uri="{FF2B5EF4-FFF2-40B4-BE49-F238E27FC236}">
                        <a16:creationId xmlns:a16="http://schemas.microsoft.com/office/drawing/2014/main" id="{3E8403DC-5FEC-403C-836C-7095C678B1F1}"/>
                      </a:ext>
                    </a:extLst>
                  </p:cNvPr>
                  <p:cNvSpPr/>
                  <p:nvPr/>
                </p:nvSpPr>
                <p:spPr>
                  <a:xfrm>
                    <a:off x="2659937" y="1513044"/>
                    <a:ext cx="165243" cy="282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6" h="8919" extrusionOk="0">
                        <a:moveTo>
                          <a:pt x="2358" y="548"/>
                        </a:moveTo>
                        <a:lnTo>
                          <a:pt x="2358" y="2346"/>
                        </a:lnTo>
                        <a:lnTo>
                          <a:pt x="560" y="2346"/>
                        </a:lnTo>
                        <a:lnTo>
                          <a:pt x="2358" y="548"/>
                        </a:lnTo>
                        <a:close/>
                        <a:moveTo>
                          <a:pt x="2537" y="0"/>
                        </a:moveTo>
                        <a:cubicBezTo>
                          <a:pt x="2418" y="0"/>
                          <a:pt x="2299" y="167"/>
                          <a:pt x="2227" y="238"/>
                        </a:cubicBezTo>
                        <a:lnTo>
                          <a:pt x="108" y="2346"/>
                        </a:lnTo>
                        <a:cubicBezTo>
                          <a:pt x="60" y="2393"/>
                          <a:pt x="1" y="2441"/>
                          <a:pt x="1" y="2513"/>
                        </a:cubicBezTo>
                        <a:lnTo>
                          <a:pt x="1" y="8751"/>
                        </a:lnTo>
                        <a:cubicBezTo>
                          <a:pt x="1" y="8835"/>
                          <a:pt x="72" y="8918"/>
                          <a:pt x="167" y="8918"/>
                        </a:cubicBezTo>
                        <a:cubicBezTo>
                          <a:pt x="263" y="8918"/>
                          <a:pt x="334" y="8835"/>
                          <a:pt x="334" y="8751"/>
                        </a:cubicBezTo>
                        <a:lnTo>
                          <a:pt x="334" y="2667"/>
                        </a:lnTo>
                        <a:lnTo>
                          <a:pt x="2525" y="2667"/>
                        </a:lnTo>
                        <a:cubicBezTo>
                          <a:pt x="2608" y="2667"/>
                          <a:pt x="2680" y="2584"/>
                          <a:pt x="2680" y="2501"/>
                        </a:cubicBezTo>
                        <a:lnTo>
                          <a:pt x="2680" y="310"/>
                        </a:lnTo>
                        <a:lnTo>
                          <a:pt x="5049" y="310"/>
                        </a:lnTo>
                        <a:cubicBezTo>
                          <a:pt x="5144" y="310"/>
                          <a:pt x="5216" y="238"/>
                          <a:pt x="5216" y="143"/>
                        </a:cubicBezTo>
                        <a:cubicBezTo>
                          <a:pt x="5216" y="60"/>
                          <a:pt x="5132" y="0"/>
                          <a:pt x="5049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74D1D489-83FF-44E8-B1E9-934D7BCF7679}"/>
                </a:ext>
              </a:extLst>
            </p:cNvPr>
            <p:cNvGrpSpPr/>
            <p:nvPr/>
          </p:nvGrpSpPr>
          <p:grpSpPr>
            <a:xfrm>
              <a:off x="7252821" y="1967591"/>
              <a:ext cx="1286360" cy="588936"/>
              <a:chOff x="7539926" y="1744891"/>
              <a:chExt cx="1286360" cy="58893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0FE9F3E-A477-4A47-A8AE-A6778820572E}"/>
                  </a:ext>
                </a:extLst>
              </p:cNvPr>
              <p:cNvSpPr/>
              <p:nvPr/>
            </p:nvSpPr>
            <p:spPr>
              <a:xfrm>
                <a:off x="7539926" y="1744891"/>
                <a:ext cx="1286360" cy="588936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2A51003-2A04-4578-AF04-B9153F542F5C}"/>
                  </a:ext>
                </a:extLst>
              </p:cNvPr>
              <p:cNvGrpSpPr/>
              <p:nvPr/>
            </p:nvGrpSpPr>
            <p:grpSpPr>
              <a:xfrm>
                <a:off x="7702661" y="1901206"/>
                <a:ext cx="959364" cy="304244"/>
                <a:chOff x="7725908" y="1887237"/>
                <a:chExt cx="959364" cy="304244"/>
              </a:xfrm>
            </p:grpSpPr>
            <p:grpSp>
              <p:nvGrpSpPr>
                <p:cNvPr id="44" name="Google Shape;11827;p94">
                  <a:extLst>
                    <a:ext uri="{FF2B5EF4-FFF2-40B4-BE49-F238E27FC236}">
                      <a16:creationId xmlns:a16="http://schemas.microsoft.com/office/drawing/2014/main" id="{0A996F60-D51C-49A3-B82F-FF09EEB3D64E}"/>
                    </a:ext>
                  </a:extLst>
                </p:cNvPr>
                <p:cNvGrpSpPr/>
                <p:nvPr/>
              </p:nvGrpSpPr>
              <p:grpSpPr>
                <a:xfrm>
                  <a:off x="7725908" y="1887237"/>
                  <a:ext cx="263469" cy="304244"/>
                  <a:chOff x="2663264" y="1513044"/>
                  <a:chExt cx="260663" cy="348543"/>
                </a:xfrm>
              </p:grpSpPr>
              <p:sp>
                <p:nvSpPr>
                  <p:cNvPr id="45" name="Google Shape;11828;p94">
                    <a:extLst>
                      <a:ext uri="{FF2B5EF4-FFF2-40B4-BE49-F238E27FC236}">
                        <a16:creationId xmlns:a16="http://schemas.microsoft.com/office/drawing/2014/main" id="{C08D93C3-17ED-4548-A45A-91D71DC3CE5F}"/>
                      </a:ext>
                    </a:extLst>
                  </p:cNvPr>
                  <p:cNvSpPr/>
                  <p:nvPr/>
                </p:nvSpPr>
                <p:spPr>
                  <a:xfrm>
                    <a:off x="2663264" y="1513044"/>
                    <a:ext cx="260663" cy="348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8" h="11002" extrusionOk="0">
                        <a:moveTo>
                          <a:pt x="5692" y="0"/>
                        </a:moveTo>
                        <a:cubicBezTo>
                          <a:pt x="5597" y="0"/>
                          <a:pt x="5525" y="72"/>
                          <a:pt x="5525" y="167"/>
                        </a:cubicBezTo>
                        <a:cubicBezTo>
                          <a:pt x="5525" y="250"/>
                          <a:pt x="5597" y="322"/>
                          <a:pt x="5692" y="322"/>
                        </a:cubicBezTo>
                        <a:lnTo>
                          <a:pt x="7907" y="322"/>
                        </a:lnTo>
                        <a:lnTo>
                          <a:pt x="7907" y="10668"/>
                        </a:lnTo>
                        <a:lnTo>
                          <a:pt x="334" y="10668"/>
                        </a:lnTo>
                        <a:lnTo>
                          <a:pt x="334" y="9406"/>
                        </a:lnTo>
                        <a:cubicBezTo>
                          <a:pt x="334" y="9311"/>
                          <a:pt x="251" y="9240"/>
                          <a:pt x="167" y="9240"/>
                        </a:cubicBezTo>
                        <a:cubicBezTo>
                          <a:pt x="72" y="9240"/>
                          <a:pt x="1" y="9311"/>
                          <a:pt x="1" y="9406"/>
                        </a:cubicBezTo>
                        <a:lnTo>
                          <a:pt x="1" y="10835"/>
                        </a:lnTo>
                        <a:cubicBezTo>
                          <a:pt x="1" y="10918"/>
                          <a:pt x="72" y="11002"/>
                          <a:pt x="167" y="11002"/>
                        </a:cubicBezTo>
                        <a:lnTo>
                          <a:pt x="8049" y="11002"/>
                        </a:lnTo>
                        <a:cubicBezTo>
                          <a:pt x="8145" y="11002"/>
                          <a:pt x="8216" y="10918"/>
                          <a:pt x="8216" y="10835"/>
                        </a:cubicBezTo>
                        <a:lnTo>
                          <a:pt x="8216" y="179"/>
                        </a:lnTo>
                        <a:cubicBezTo>
                          <a:pt x="8228" y="60"/>
                          <a:pt x="8157" y="0"/>
                          <a:pt x="8073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6" name="Google Shape;11829;p94">
                    <a:extLst>
                      <a:ext uri="{FF2B5EF4-FFF2-40B4-BE49-F238E27FC236}">
                        <a16:creationId xmlns:a16="http://schemas.microsoft.com/office/drawing/2014/main" id="{0E38CB05-5C1F-46A8-8888-50A4BEABB8B8}"/>
                      </a:ext>
                    </a:extLst>
                  </p:cNvPr>
                  <p:cNvSpPr/>
                  <p:nvPr/>
                </p:nvSpPr>
                <p:spPr>
                  <a:xfrm>
                    <a:off x="2663264" y="1513044"/>
                    <a:ext cx="165243" cy="282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6" h="8919" extrusionOk="0">
                        <a:moveTo>
                          <a:pt x="2358" y="548"/>
                        </a:moveTo>
                        <a:lnTo>
                          <a:pt x="2358" y="2346"/>
                        </a:lnTo>
                        <a:lnTo>
                          <a:pt x="560" y="2346"/>
                        </a:lnTo>
                        <a:lnTo>
                          <a:pt x="2358" y="548"/>
                        </a:lnTo>
                        <a:close/>
                        <a:moveTo>
                          <a:pt x="2537" y="0"/>
                        </a:moveTo>
                        <a:cubicBezTo>
                          <a:pt x="2418" y="0"/>
                          <a:pt x="2299" y="167"/>
                          <a:pt x="2227" y="238"/>
                        </a:cubicBezTo>
                        <a:lnTo>
                          <a:pt x="108" y="2346"/>
                        </a:lnTo>
                        <a:cubicBezTo>
                          <a:pt x="60" y="2393"/>
                          <a:pt x="1" y="2441"/>
                          <a:pt x="1" y="2513"/>
                        </a:cubicBezTo>
                        <a:lnTo>
                          <a:pt x="1" y="8751"/>
                        </a:lnTo>
                        <a:cubicBezTo>
                          <a:pt x="1" y="8835"/>
                          <a:pt x="72" y="8918"/>
                          <a:pt x="167" y="8918"/>
                        </a:cubicBezTo>
                        <a:cubicBezTo>
                          <a:pt x="263" y="8918"/>
                          <a:pt x="334" y="8835"/>
                          <a:pt x="334" y="8751"/>
                        </a:cubicBezTo>
                        <a:lnTo>
                          <a:pt x="334" y="2667"/>
                        </a:lnTo>
                        <a:lnTo>
                          <a:pt x="2525" y="2667"/>
                        </a:lnTo>
                        <a:cubicBezTo>
                          <a:pt x="2608" y="2667"/>
                          <a:pt x="2680" y="2584"/>
                          <a:pt x="2680" y="2501"/>
                        </a:cubicBezTo>
                        <a:lnTo>
                          <a:pt x="2680" y="310"/>
                        </a:lnTo>
                        <a:lnTo>
                          <a:pt x="5049" y="310"/>
                        </a:lnTo>
                        <a:cubicBezTo>
                          <a:pt x="5144" y="310"/>
                          <a:pt x="5216" y="238"/>
                          <a:pt x="5216" y="143"/>
                        </a:cubicBezTo>
                        <a:cubicBezTo>
                          <a:pt x="5216" y="60"/>
                          <a:pt x="5132" y="0"/>
                          <a:pt x="5049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" name="Google Shape;11827;p94">
                  <a:extLst>
                    <a:ext uri="{FF2B5EF4-FFF2-40B4-BE49-F238E27FC236}">
                      <a16:creationId xmlns:a16="http://schemas.microsoft.com/office/drawing/2014/main" id="{3D6250A9-1E44-4CC1-9FFB-4F90DFD6A351}"/>
                    </a:ext>
                  </a:extLst>
                </p:cNvPr>
                <p:cNvGrpSpPr/>
                <p:nvPr/>
              </p:nvGrpSpPr>
              <p:grpSpPr>
                <a:xfrm>
                  <a:off x="8418824" y="1887237"/>
                  <a:ext cx="266448" cy="304244"/>
                  <a:chOff x="2660317" y="1513044"/>
                  <a:chExt cx="263610" cy="348543"/>
                </a:xfrm>
              </p:grpSpPr>
              <p:sp>
                <p:nvSpPr>
                  <p:cNvPr id="48" name="Google Shape;11828;p94">
                    <a:extLst>
                      <a:ext uri="{FF2B5EF4-FFF2-40B4-BE49-F238E27FC236}">
                        <a16:creationId xmlns:a16="http://schemas.microsoft.com/office/drawing/2014/main" id="{E15610E0-BB3D-45DB-BEA3-4DC516FC4EB8}"/>
                      </a:ext>
                    </a:extLst>
                  </p:cNvPr>
                  <p:cNvSpPr/>
                  <p:nvPr/>
                </p:nvSpPr>
                <p:spPr>
                  <a:xfrm>
                    <a:off x="2663264" y="1513044"/>
                    <a:ext cx="260663" cy="348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8" h="11002" extrusionOk="0">
                        <a:moveTo>
                          <a:pt x="5692" y="0"/>
                        </a:moveTo>
                        <a:cubicBezTo>
                          <a:pt x="5597" y="0"/>
                          <a:pt x="5525" y="72"/>
                          <a:pt x="5525" y="167"/>
                        </a:cubicBezTo>
                        <a:cubicBezTo>
                          <a:pt x="5525" y="250"/>
                          <a:pt x="5597" y="322"/>
                          <a:pt x="5692" y="322"/>
                        </a:cubicBezTo>
                        <a:lnTo>
                          <a:pt x="7907" y="322"/>
                        </a:lnTo>
                        <a:lnTo>
                          <a:pt x="7907" y="10668"/>
                        </a:lnTo>
                        <a:lnTo>
                          <a:pt x="334" y="10668"/>
                        </a:lnTo>
                        <a:lnTo>
                          <a:pt x="334" y="9406"/>
                        </a:lnTo>
                        <a:cubicBezTo>
                          <a:pt x="334" y="9311"/>
                          <a:pt x="251" y="9240"/>
                          <a:pt x="167" y="9240"/>
                        </a:cubicBezTo>
                        <a:cubicBezTo>
                          <a:pt x="72" y="9240"/>
                          <a:pt x="1" y="9311"/>
                          <a:pt x="1" y="9406"/>
                        </a:cubicBezTo>
                        <a:lnTo>
                          <a:pt x="1" y="10835"/>
                        </a:lnTo>
                        <a:cubicBezTo>
                          <a:pt x="1" y="10918"/>
                          <a:pt x="72" y="11002"/>
                          <a:pt x="167" y="11002"/>
                        </a:cubicBezTo>
                        <a:lnTo>
                          <a:pt x="8049" y="11002"/>
                        </a:lnTo>
                        <a:cubicBezTo>
                          <a:pt x="8145" y="11002"/>
                          <a:pt x="8216" y="10918"/>
                          <a:pt x="8216" y="10835"/>
                        </a:cubicBezTo>
                        <a:lnTo>
                          <a:pt x="8216" y="179"/>
                        </a:lnTo>
                        <a:cubicBezTo>
                          <a:pt x="8228" y="60"/>
                          <a:pt x="8157" y="0"/>
                          <a:pt x="8073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11829;p94">
                    <a:extLst>
                      <a:ext uri="{FF2B5EF4-FFF2-40B4-BE49-F238E27FC236}">
                        <a16:creationId xmlns:a16="http://schemas.microsoft.com/office/drawing/2014/main" id="{CB9F59F4-1AAA-4499-A915-8821774E66B2}"/>
                      </a:ext>
                    </a:extLst>
                  </p:cNvPr>
                  <p:cNvSpPr/>
                  <p:nvPr/>
                </p:nvSpPr>
                <p:spPr>
                  <a:xfrm>
                    <a:off x="2660317" y="1513044"/>
                    <a:ext cx="165243" cy="282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6" h="8919" extrusionOk="0">
                        <a:moveTo>
                          <a:pt x="2358" y="548"/>
                        </a:moveTo>
                        <a:lnTo>
                          <a:pt x="2358" y="2346"/>
                        </a:lnTo>
                        <a:lnTo>
                          <a:pt x="560" y="2346"/>
                        </a:lnTo>
                        <a:lnTo>
                          <a:pt x="2358" y="548"/>
                        </a:lnTo>
                        <a:close/>
                        <a:moveTo>
                          <a:pt x="2537" y="0"/>
                        </a:moveTo>
                        <a:cubicBezTo>
                          <a:pt x="2418" y="0"/>
                          <a:pt x="2299" y="167"/>
                          <a:pt x="2227" y="238"/>
                        </a:cubicBezTo>
                        <a:lnTo>
                          <a:pt x="108" y="2346"/>
                        </a:lnTo>
                        <a:cubicBezTo>
                          <a:pt x="60" y="2393"/>
                          <a:pt x="1" y="2441"/>
                          <a:pt x="1" y="2513"/>
                        </a:cubicBezTo>
                        <a:lnTo>
                          <a:pt x="1" y="8751"/>
                        </a:lnTo>
                        <a:cubicBezTo>
                          <a:pt x="1" y="8835"/>
                          <a:pt x="72" y="8918"/>
                          <a:pt x="167" y="8918"/>
                        </a:cubicBezTo>
                        <a:cubicBezTo>
                          <a:pt x="263" y="8918"/>
                          <a:pt x="334" y="8835"/>
                          <a:pt x="334" y="8751"/>
                        </a:cubicBezTo>
                        <a:lnTo>
                          <a:pt x="334" y="2667"/>
                        </a:lnTo>
                        <a:lnTo>
                          <a:pt x="2525" y="2667"/>
                        </a:lnTo>
                        <a:cubicBezTo>
                          <a:pt x="2608" y="2667"/>
                          <a:pt x="2680" y="2584"/>
                          <a:pt x="2680" y="2501"/>
                        </a:cubicBezTo>
                        <a:lnTo>
                          <a:pt x="2680" y="310"/>
                        </a:lnTo>
                        <a:lnTo>
                          <a:pt x="5049" y="310"/>
                        </a:lnTo>
                        <a:cubicBezTo>
                          <a:pt x="5144" y="310"/>
                          <a:pt x="5216" y="238"/>
                          <a:pt x="5216" y="143"/>
                        </a:cubicBezTo>
                        <a:cubicBezTo>
                          <a:pt x="5216" y="60"/>
                          <a:pt x="5132" y="0"/>
                          <a:pt x="5049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50" name="Google Shape;11827;p94">
                  <a:extLst>
                    <a:ext uri="{FF2B5EF4-FFF2-40B4-BE49-F238E27FC236}">
                      <a16:creationId xmlns:a16="http://schemas.microsoft.com/office/drawing/2014/main" id="{42343A0B-7652-40F9-B03E-9F8290DEA0E0}"/>
                    </a:ext>
                  </a:extLst>
                </p:cNvPr>
                <p:cNvGrpSpPr/>
                <p:nvPr/>
              </p:nvGrpSpPr>
              <p:grpSpPr>
                <a:xfrm>
                  <a:off x="8070878" y="1887237"/>
                  <a:ext cx="266448" cy="304244"/>
                  <a:chOff x="2660317" y="1513044"/>
                  <a:chExt cx="263610" cy="348543"/>
                </a:xfrm>
              </p:grpSpPr>
              <p:sp>
                <p:nvSpPr>
                  <p:cNvPr id="51" name="Google Shape;11828;p94">
                    <a:extLst>
                      <a:ext uri="{FF2B5EF4-FFF2-40B4-BE49-F238E27FC236}">
                        <a16:creationId xmlns:a16="http://schemas.microsoft.com/office/drawing/2014/main" id="{757DC30A-AEEC-493A-8F09-59B8A85F2885}"/>
                      </a:ext>
                    </a:extLst>
                  </p:cNvPr>
                  <p:cNvSpPr/>
                  <p:nvPr/>
                </p:nvSpPr>
                <p:spPr>
                  <a:xfrm>
                    <a:off x="2663264" y="1513044"/>
                    <a:ext cx="260663" cy="348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8" h="11002" extrusionOk="0">
                        <a:moveTo>
                          <a:pt x="5692" y="0"/>
                        </a:moveTo>
                        <a:cubicBezTo>
                          <a:pt x="5597" y="0"/>
                          <a:pt x="5525" y="72"/>
                          <a:pt x="5525" y="167"/>
                        </a:cubicBezTo>
                        <a:cubicBezTo>
                          <a:pt x="5525" y="250"/>
                          <a:pt x="5597" y="322"/>
                          <a:pt x="5692" y="322"/>
                        </a:cubicBezTo>
                        <a:lnTo>
                          <a:pt x="7907" y="322"/>
                        </a:lnTo>
                        <a:lnTo>
                          <a:pt x="7907" y="10668"/>
                        </a:lnTo>
                        <a:lnTo>
                          <a:pt x="334" y="10668"/>
                        </a:lnTo>
                        <a:lnTo>
                          <a:pt x="334" y="9406"/>
                        </a:lnTo>
                        <a:cubicBezTo>
                          <a:pt x="334" y="9311"/>
                          <a:pt x="251" y="9240"/>
                          <a:pt x="167" y="9240"/>
                        </a:cubicBezTo>
                        <a:cubicBezTo>
                          <a:pt x="72" y="9240"/>
                          <a:pt x="1" y="9311"/>
                          <a:pt x="1" y="9406"/>
                        </a:cubicBezTo>
                        <a:lnTo>
                          <a:pt x="1" y="10835"/>
                        </a:lnTo>
                        <a:cubicBezTo>
                          <a:pt x="1" y="10918"/>
                          <a:pt x="72" y="11002"/>
                          <a:pt x="167" y="11002"/>
                        </a:cubicBezTo>
                        <a:lnTo>
                          <a:pt x="8049" y="11002"/>
                        </a:lnTo>
                        <a:cubicBezTo>
                          <a:pt x="8145" y="11002"/>
                          <a:pt x="8216" y="10918"/>
                          <a:pt x="8216" y="10835"/>
                        </a:cubicBezTo>
                        <a:lnTo>
                          <a:pt x="8216" y="179"/>
                        </a:lnTo>
                        <a:cubicBezTo>
                          <a:pt x="8228" y="60"/>
                          <a:pt x="8157" y="0"/>
                          <a:pt x="8073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11829;p94">
                    <a:extLst>
                      <a:ext uri="{FF2B5EF4-FFF2-40B4-BE49-F238E27FC236}">
                        <a16:creationId xmlns:a16="http://schemas.microsoft.com/office/drawing/2014/main" id="{669C8C6B-7FA1-47CB-86F3-3B951191A09A}"/>
                      </a:ext>
                    </a:extLst>
                  </p:cNvPr>
                  <p:cNvSpPr/>
                  <p:nvPr/>
                </p:nvSpPr>
                <p:spPr>
                  <a:xfrm>
                    <a:off x="2660317" y="1513044"/>
                    <a:ext cx="165243" cy="282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6" h="8919" extrusionOk="0">
                        <a:moveTo>
                          <a:pt x="2358" y="548"/>
                        </a:moveTo>
                        <a:lnTo>
                          <a:pt x="2358" y="2346"/>
                        </a:lnTo>
                        <a:lnTo>
                          <a:pt x="560" y="2346"/>
                        </a:lnTo>
                        <a:lnTo>
                          <a:pt x="2358" y="548"/>
                        </a:lnTo>
                        <a:close/>
                        <a:moveTo>
                          <a:pt x="2537" y="0"/>
                        </a:moveTo>
                        <a:cubicBezTo>
                          <a:pt x="2418" y="0"/>
                          <a:pt x="2299" y="167"/>
                          <a:pt x="2227" y="238"/>
                        </a:cubicBezTo>
                        <a:lnTo>
                          <a:pt x="108" y="2346"/>
                        </a:lnTo>
                        <a:cubicBezTo>
                          <a:pt x="60" y="2393"/>
                          <a:pt x="1" y="2441"/>
                          <a:pt x="1" y="2513"/>
                        </a:cubicBezTo>
                        <a:lnTo>
                          <a:pt x="1" y="8751"/>
                        </a:lnTo>
                        <a:cubicBezTo>
                          <a:pt x="1" y="8835"/>
                          <a:pt x="72" y="8918"/>
                          <a:pt x="167" y="8918"/>
                        </a:cubicBezTo>
                        <a:cubicBezTo>
                          <a:pt x="263" y="8918"/>
                          <a:pt x="334" y="8835"/>
                          <a:pt x="334" y="8751"/>
                        </a:cubicBezTo>
                        <a:lnTo>
                          <a:pt x="334" y="2667"/>
                        </a:lnTo>
                        <a:lnTo>
                          <a:pt x="2525" y="2667"/>
                        </a:lnTo>
                        <a:cubicBezTo>
                          <a:pt x="2608" y="2667"/>
                          <a:pt x="2680" y="2584"/>
                          <a:pt x="2680" y="2501"/>
                        </a:cubicBezTo>
                        <a:lnTo>
                          <a:pt x="2680" y="310"/>
                        </a:lnTo>
                        <a:lnTo>
                          <a:pt x="5049" y="310"/>
                        </a:lnTo>
                        <a:cubicBezTo>
                          <a:pt x="5144" y="310"/>
                          <a:pt x="5216" y="238"/>
                          <a:pt x="5216" y="143"/>
                        </a:cubicBezTo>
                        <a:cubicBezTo>
                          <a:pt x="5216" y="60"/>
                          <a:pt x="5132" y="0"/>
                          <a:pt x="5049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87625B9C-7760-4905-A37E-A730F45DF0FF}"/>
                </a:ext>
              </a:extLst>
            </p:cNvPr>
            <p:cNvGrpSpPr/>
            <p:nvPr/>
          </p:nvGrpSpPr>
          <p:grpSpPr>
            <a:xfrm>
              <a:off x="2888675" y="2319661"/>
              <a:ext cx="1286360" cy="1068051"/>
              <a:chOff x="2824957" y="2333826"/>
              <a:chExt cx="1286360" cy="1068051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393904B-CF8F-43CC-ABF8-22541F59F902}"/>
                  </a:ext>
                </a:extLst>
              </p:cNvPr>
              <p:cNvSpPr/>
              <p:nvPr/>
            </p:nvSpPr>
            <p:spPr>
              <a:xfrm>
                <a:off x="2824957" y="2333826"/>
                <a:ext cx="1286360" cy="1068051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B2BDB14-CBA8-4E13-B80E-D2F8C6D646C2}"/>
                  </a:ext>
                </a:extLst>
              </p:cNvPr>
              <p:cNvGrpSpPr/>
              <p:nvPr/>
            </p:nvGrpSpPr>
            <p:grpSpPr>
              <a:xfrm>
                <a:off x="2965974" y="2476173"/>
                <a:ext cx="959361" cy="304244"/>
                <a:chOff x="458731" y="1887237"/>
                <a:chExt cx="959361" cy="304244"/>
              </a:xfrm>
            </p:grpSpPr>
            <p:grpSp>
              <p:nvGrpSpPr>
                <p:cNvPr id="68" name="Google Shape;11827;p94">
                  <a:extLst>
                    <a:ext uri="{FF2B5EF4-FFF2-40B4-BE49-F238E27FC236}">
                      <a16:creationId xmlns:a16="http://schemas.microsoft.com/office/drawing/2014/main" id="{BCC4DDC6-E2CE-4B6F-9AD0-100794E609CE}"/>
                    </a:ext>
                  </a:extLst>
                </p:cNvPr>
                <p:cNvGrpSpPr/>
                <p:nvPr/>
              </p:nvGrpSpPr>
              <p:grpSpPr>
                <a:xfrm>
                  <a:off x="458731" y="1887237"/>
                  <a:ext cx="263469" cy="304244"/>
                  <a:chOff x="2662884" y="1513044"/>
                  <a:chExt cx="260663" cy="348543"/>
                </a:xfrm>
              </p:grpSpPr>
              <p:sp>
                <p:nvSpPr>
                  <p:cNvPr id="75" name="Google Shape;11828;p94">
                    <a:extLst>
                      <a:ext uri="{FF2B5EF4-FFF2-40B4-BE49-F238E27FC236}">
                        <a16:creationId xmlns:a16="http://schemas.microsoft.com/office/drawing/2014/main" id="{1E8A4A12-865B-420B-8892-76E5F1E487E3}"/>
                      </a:ext>
                    </a:extLst>
                  </p:cNvPr>
                  <p:cNvSpPr/>
                  <p:nvPr/>
                </p:nvSpPr>
                <p:spPr>
                  <a:xfrm>
                    <a:off x="2662884" y="1513044"/>
                    <a:ext cx="260663" cy="348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8" h="11002" extrusionOk="0">
                        <a:moveTo>
                          <a:pt x="5692" y="0"/>
                        </a:moveTo>
                        <a:cubicBezTo>
                          <a:pt x="5597" y="0"/>
                          <a:pt x="5525" y="72"/>
                          <a:pt x="5525" y="167"/>
                        </a:cubicBezTo>
                        <a:cubicBezTo>
                          <a:pt x="5525" y="250"/>
                          <a:pt x="5597" y="322"/>
                          <a:pt x="5692" y="322"/>
                        </a:cubicBezTo>
                        <a:lnTo>
                          <a:pt x="7907" y="322"/>
                        </a:lnTo>
                        <a:lnTo>
                          <a:pt x="7907" y="10668"/>
                        </a:lnTo>
                        <a:lnTo>
                          <a:pt x="334" y="10668"/>
                        </a:lnTo>
                        <a:lnTo>
                          <a:pt x="334" y="9406"/>
                        </a:lnTo>
                        <a:cubicBezTo>
                          <a:pt x="334" y="9311"/>
                          <a:pt x="251" y="9240"/>
                          <a:pt x="167" y="9240"/>
                        </a:cubicBezTo>
                        <a:cubicBezTo>
                          <a:pt x="72" y="9240"/>
                          <a:pt x="1" y="9311"/>
                          <a:pt x="1" y="9406"/>
                        </a:cubicBezTo>
                        <a:lnTo>
                          <a:pt x="1" y="10835"/>
                        </a:lnTo>
                        <a:cubicBezTo>
                          <a:pt x="1" y="10918"/>
                          <a:pt x="72" y="11002"/>
                          <a:pt x="167" y="11002"/>
                        </a:cubicBezTo>
                        <a:lnTo>
                          <a:pt x="8049" y="11002"/>
                        </a:lnTo>
                        <a:cubicBezTo>
                          <a:pt x="8145" y="11002"/>
                          <a:pt x="8216" y="10918"/>
                          <a:pt x="8216" y="10835"/>
                        </a:cubicBezTo>
                        <a:lnTo>
                          <a:pt x="8216" y="179"/>
                        </a:lnTo>
                        <a:cubicBezTo>
                          <a:pt x="8228" y="60"/>
                          <a:pt x="8157" y="0"/>
                          <a:pt x="8073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11829;p94">
                    <a:extLst>
                      <a:ext uri="{FF2B5EF4-FFF2-40B4-BE49-F238E27FC236}">
                        <a16:creationId xmlns:a16="http://schemas.microsoft.com/office/drawing/2014/main" id="{40317660-9C78-4BF6-AECE-CAD3DDC49160}"/>
                      </a:ext>
                    </a:extLst>
                  </p:cNvPr>
                  <p:cNvSpPr/>
                  <p:nvPr/>
                </p:nvSpPr>
                <p:spPr>
                  <a:xfrm>
                    <a:off x="2663264" y="1513044"/>
                    <a:ext cx="165243" cy="282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6" h="8919" extrusionOk="0">
                        <a:moveTo>
                          <a:pt x="2358" y="548"/>
                        </a:moveTo>
                        <a:lnTo>
                          <a:pt x="2358" y="2346"/>
                        </a:lnTo>
                        <a:lnTo>
                          <a:pt x="560" y="2346"/>
                        </a:lnTo>
                        <a:lnTo>
                          <a:pt x="2358" y="548"/>
                        </a:lnTo>
                        <a:close/>
                        <a:moveTo>
                          <a:pt x="2537" y="0"/>
                        </a:moveTo>
                        <a:cubicBezTo>
                          <a:pt x="2418" y="0"/>
                          <a:pt x="2299" y="167"/>
                          <a:pt x="2227" y="238"/>
                        </a:cubicBezTo>
                        <a:lnTo>
                          <a:pt x="108" y="2346"/>
                        </a:lnTo>
                        <a:cubicBezTo>
                          <a:pt x="60" y="2393"/>
                          <a:pt x="1" y="2441"/>
                          <a:pt x="1" y="2513"/>
                        </a:cubicBezTo>
                        <a:lnTo>
                          <a:pt x="1" y="8751"/>
                        </a:lnTo>
                        <a:cubicBezTo>
                          <a:pt x="1" y="8835"/>
                          <a:pt x="72" y="8918"/>
                          <a:pt x="167" y="8918"/>
                        </a:cubicBezTo>
                        <a:cubicBezTo>
                          <a:pt x="263" y="8918"/>
                          <a:pt x="334" y="8835"/>
                          <a:pt x="334" y="8751"/>
                        </a:cubicBezTo>
                        <a:lnTo>
                          <a:pt x="334" y="2667"/>
                        </a:lnTo>
                        <a:lnTo>
                          <a:pt x="2525" y="2667"/>
                        </a:lnTo>
                        <a:cubicBezTo>
                          <a:pt x="2608" y="2667"/>
                          <a:pt x="2680" y="2584"/>
                          <a:pt x="2680" y="2501"/>
                        </a:cubicBezTo>
                        <a:lnTo>
                          <a:pt x="2680" y="310"/>
                        </a:lnTo>
                        <a:lnTo>
                          <a:pt x="5049" y="310"/>
                        </a:lnTo>
                        <a:cubicBezTo>
                          <a:pt x="5144" y="310"/>
                          <a:pt x="5216" y="238"/>
                          <a:pt x="5216" y="143"/>
                        </a:cubicBezTo>
                        <a:cubicBezTo>
                          <a:pt x="5216" y="60"/>
                          <a:pt x="5132" y="0"/>
                          <a:pt x="5049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9" name="Google Shape;11827;p94">
                  <a:extLst>
                    <a:ext uri="{FF2B5EF4-FFF2-40B4-BE49-F238E27FC236}">
                      <a16:creationId xmlns:a16="http://schemas.microsoft.com/office/drawing/2014/main" id="{D5532343-BFFE-4613-B5BC-0BD725070219}"/>
                    </a:ext>
                  </a:extLst>
                </p:cNvPr>
                <p:cNvGrpSpPr/>
                <p:nvPr/>
              </p:nvGrpSpPr>
              <p:grpSpPr>
                <a:xfrm>
                  <a:off x="1154623" y="1887237"/>
                  <a:ext cx="263469" cy="304244"/>
                  <a:chOff x="2662884" y="1513044"/>
                  <a:chExt cx="260663" cy="348543"/>
                </a:xfrm>
              </p:grpSpPr>
              <p:sp>
                <p:nvSpPr>
                  <p:cNvPr id="73" name="Google Shape;11828;p94">
                    <a:extLst>
                      <a:ext uri="{FF2B5EF4-FFF2-40B4-BE49-F238E27FC236}">
                        <a16:creationId xmlns:a16="http://schemas.microsoft.com/office/drawing/2014/main" id="{FF296C16-1FEA-43AF-8CE7-D6C78AA1CEF4}"/>
                      </a:ext>
                    </a:extLst>
                  </p:cNvPr>
                  <p:cNvSpPr/>
                  <p:nvPr/>
                </p:nvSpPr>
                <p:spPr>
                  <a:xfrm>
                    <a:off x="2662884" y="1513044"/>
                    <a:ext cx="260663" cy="348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8" h="11002" extrusionOk="0">
                        <a:moveTo>
                          <a:pt x="5692" y="0"/>
                        </a:moveTo>
                        <a:cubicBezTo>
                          <a:pt x="5597" y="0"/>
                          <a:pt x="5525" y="72"/>
                          <a:pt x="5525" y="167"/>
                        </a:cubicBezTo>
                        <a:cubicBezTo>
                          <a:pt x="5525" y="250"/>
                          <a:pt x="5597" y="322"/>
                          <a:pt x="5692" y="322"/>
                        </a:cubicBezTo>
                        <a:lnTo>
                          <a:pt x="7907" y="322"/>
                        </a:lnTo>
                        <a:lnTo>
                          <a:pt x="7907" y="10668"/>
                        </a:lnTo>
                        <a:lnTo>
                          <a:pt x="334" y="10668"/>
                        </a:lnTo>
                        <a:lnTo>
                          <a:pt x="334" y="9406"/>
                        </a:lnTo>
                        <a:cubicBezTo>
                          <a:pt x="334" y="9311"/>
                          <a:pt x="251" y="9240"/>
                          <a:pt x="167" y="9240"/>
                        </a:cubicBezTo>
                        <a:cubicBezTo>
                          <a:pt x="72" y="9240"/>
                          <a:pt x="1" y="9311"/>
                          <a:pt x="1" y="9406"/>
                        </a:cubicBezTo>
                        <a:lnTo>
                          <a:pt x="1" y="10835"/>
                        </a:lnTo>
                        <a:cubicBezTo>
                          <a:pt x="1" y="10918"/>
                          <a:pt x="72" y="11002"/>
                          <a:pt x="167" y="11002"/>
                        </a:cubicBezTo>
                        <a:lnTo>
                          <a:pt x="8049" y="11002"/>
                        </a:lnTo>
                        <a:cubicBezTo>
                          <a:pt x="8145" y="11002"/>
                          <a:pt x="8216" y="10918"/>
                          <a:pt x="8216" y="10835"/>
                        </a:cubicBezTo>
                        <a:lnTo>
                          <a:pt x="8216" y="179"/>
                        </a:lnTo>
                        <a:cubicBezTo>
                          <a:pt x="8228" y="60"/>
                          <a:pt x="8157" y="0"/>
                          <a:pt x="8073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11829;p94">
                    <a:extLst>
                      <a:ext uri="{FF2B5EF4-FFF2-40B4-BE49-F238E27FC236}">
                        <a16:creationId xmlns:a16="http://schemas.microsoft.com/office/drawing/2014/main" id="{448D3DB9-D42D-4E6B-A48E-8F056347E0D2}"/>
                      </a:ext>
                    </a:extLst>
                  </p:cNvPr>
                  <p:cNvSpPr/>
                  <p:nvPr/>
                </p:nvSpPr>
                <p:spPr>
                  <a:xfrm>
                    <a:off x="2663264" y="1513044"/>
                    <a:ext cx="165243" cy="282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6" h="8919" extrusionOk="0">
                        <a:moveTo>
                          <a:pt x="2358" y="548"/>
                        </a:moveTo>
                        <a:lnTo>
                          <a:pt x="2358" y="2346"/>
                        </a:lnTo>
                        <a:lnTo>
                          <a:pt x="560" y="2346"/>
                        </a:lnTo>
                        <a:lnTo>
                          <a:pt x="2358" y="548"/>
                        </a:lnTo>
                        <a:close/>
                        <a:moveTo>
                          <a:pt x="2537" y="0"/>
                        </a:moveTo>
                        <a:cubicBezTo>
                          <a:pt x="2418" y="0"/>
                          <a:pt x="2299" y="167"/>
                          <a:pt x="2227" y="238"/>
                        </a:cubicBezTo>
                        <a:lnTo>
                          <a:pt x="108" y="2346"/>
                        </a:lnTo>
                        <a:cubicBezTo>
                          <a:pt x="60" y="2393"/>
                          <a:pt x="1" y="2441"/>
                          <a:pt x="1" y="2513"/>
                        </a:cubicBezTo>
                        <a:lnTo>
                          <a:pt x="1" y="8751"/>
                        </a:lnTo>
                        <a:cubicBezTo>
                          <a:pt x="1" y="8835"/>
                          <a:pt x="72" y="8918"/>
                          <a:pt x="167" y="8918"/>
                        </a:cubicBezTo>
                        <a:cubicBezTo>
                          <a:pt x="263" y="8918"/>
                          <a:pt x="334" y="8835"/>
                          <a:pt x="334" y="8751"/>
                        </a:cubicBezTo>
                        <a:lnTo>
                          <a:pt x="334" y="2667"/>
                        </a:lnTo>
                        <a:lnTo>
                          <a:pt x="2525" y="2667"/>
                        </a:lnTo>
                        <a:cubicBezTo>
                          <a:pt x="2608" y="2667"/>
                          <a:pt x="2680" y="2584"/>
                          <a:pt x="2680" y="2501"/>
                        </a:cubicBezTo>
                        <a:lnTo>
                          <a:pt x="2680" y="310"/>
                        </a:lnTo>
                        <a:lnTo>
                          <a:pt x="5049" y="310"/>
                        </a:lnTo>
                        <a:cubicBezTo>
                          <a:pt x="5144" y="310"/>
                          <a:pt x="5216" y="238"/>
                          <a:pt x="5216" y="143"/>
                        </a:cubicBezTo>
                        <a:cubicBezTo>
                          <a:pt x="5216" y="60"/>
                          <a:pt x="5132" y="0"/>
                          <a:pt x="5049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0" name="Google Shape;11827;p94">
                  <a:extLst>
                    <a:ext uri="{FF2B5EF4-FFF2-40B4-BE49-F238E27FC236}">
                      <a16:creationId xmlns:a16="http://schemas.microsoft.com/office/drawing/2014/main" id="{B01E0418-D063-4F17-9C9D-437B68D403A3}"/>
                    </a:ext>
                  </a:extLst>
                </p:cNvPr>
                <p:cNvGrpSpPr/>
                <p:nvPr/>
              </p:nvGrpSpPr>
              <p:grpSpPr>
                <a:xfrm>
                  <a:off x="806677" y="1887237"/>
                  <a:ext cx="263469" cy="304244"/>
                  <a:chOff x="2662884" y="1513044"/>
                  <a:chExt cx="260663" cy="348543"/>
                </a:xfrm>
              </p:grpSpPr>
              <p:sp>
                <p:nvSpPr>
                  <p:cNvPr id="71" name="Google Shape;11828;p94">
                    <a:extLst>
                      <a:ext uri="{FF2B5EF4-FFF2-40B4-BE49-F238E27FC236}">
                        <a16:creationId xmlns:a16="http://schemas.microsoft.com/office/drawing/2014/main" id="{3698C559-3484-496E-A68A-984BD3C885CD}"/>
                      </a:ext>
                    </a:extLst>
                  </p:cNvPr>
                  <p:cNvSpPr/>
                  <p:nvPr/>
                </p:nvSpPr>
                <p:spPr>
                  <a:xfrm>
                    <a:off x="2662884" y="1513044"/>
                    <a:ext cx="260663" cy="348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8" h="11002" extrusionOk="0">
                        <a:moveTo>
                          <a:pt x="5692" y="0"/>
                        </a:moveTo>
                        <a:cubicBezTo>
                          <a:pt x="5597" y="0"/>
                          <a:pt x="5525" y="72"/>
                          <a:pt x="5525" y="167"/>
                        </a:cubicBezTo>
                        <a:cubicBezTo>
                          <a:pt x="5525" y="250"/>
                          <a:pt x="5597" y="322"/>
                          <a:pt x="5692" y="322"/>
                        </a:cubicBezTo>
                        <a:lnTo>
                          <a:pt x="7907" y="322"/>
                        </a:lnTo>
                        <a:lnTo>
                          <a:pt x="7907" y="10668"/>
                        </a:lnTo>
                        <a:lnTo>
                          <a:pt x="334" y="10668"/>
                        </a:lnTo>
                        <a:lnTo>
                          <a:pt x="334" y="9406"/>
                        </a:lnTo>
                        <a:cubicBezTo>
                          <a:pt x="334" y="9311"/>
                          <a:pt x="251" y="9240"/>
                          <a:pt x="167" y="9240"/>
                        </a:cubicBezTo>
                        <a:cubicBezTo>
                          <a:pt x="72" y="9240"/>
                          <a:pt x="1" y="9311"/>
                          <a:pt x="1" y="9406"/>
                        </a:cubicBezTo>
                        <a:lnTo>
                          <a:pt x="1" y="10835"/>
                        </a:lnTo>
                        <a:cubicBezTo>
                          <a:pt x="1" y="10918"/>
                          <a:pt x="72" y="11002"/>
                          <a:pt x="167" y="11002"/>
                        </a:cubicBezTo>
                        <a:lnTo>
                          <a:pt x="8049" y="11002"/>
                        </a:lnTo>
                        <a:cubicBezTo>
                          <a:pt x="8145" y="11002"/>
                          <a:pt x="8216" y="10918"/>
                          <a:pt x="8216" y="10835"/>
                        </a:cubicBezTo>
                        <a:lnTo>
                          <a:pt x="8216" y="179"/>
                        </a:lnTo>
                        <a:cubicBezTo>
                          <a:pt x="8228" y="60"/>
                          <a:pt x="8157" y="0"/>
                          <a:pt x="8073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11829;p94">
                    <a:extLst>
                      <a:ext uri="{FF2B5EF4-FFF2-40B4-BE49-F238E27FC236}">
                        <a16:creationId xmlns:a16="http://schemas.microsoft.com/office/drawing/2014/main" id="{7E319D60-21DC-4FF4-8AF8-7289A7ABA912}"/>
                      </a:ext>
                    </a:extLst>
                  </p:cNvPr>
                  <p:cNvSpPr/>
                  <p:nvPr/>
                </p:nvSpPr>
                <p:spPr>
                  <a:xfrm>
                    <a:off x="2663264" y="1513044"/>
                    <a:ext cx="165243" cy="282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6" h="8919" extrusionOk="0">
                        <a:moveTo>
                          <a:pt x="2358" y="548"/>
                        </a:moveTo>
                        <a:lnTo>
                          <a:pt x="2358" y="2346"/>
                        </a:lnTo>
                        <a:lnTo>
                          <a:pt x="560" y="2346"/>
                        </a:lnTo>
                        <a:lnTo>
                          <a:pt x="2358" y="548"/>
                        </a:lnTo>
                        <a:close/>
                        <a:moveTo>
                          <a:pt x="2537" y="0"/>
                        </a:moveTo>
                        <a:cubicBezTo>
                          <a:pt x="2418" y="0"/>
                          <a:pt x="2299" y="167"/>
                          <a:pt x="2227" y="238"/>
                        </a:cubicBezTo>
                        <a:lnTo>
                          <a:pt x="108" y="2346"/>
                        </a:lnTo>
                        <a:cubicBezTo>
                          <a:pt x="60" y="2393"/>
                          <a:pt x="1" y="2441"/>
                          <a:pt x="1" y="2513"/>
                        </a:cubicBezTo>
                        <a:lnTo>
                          <a:pt x="1" y="8751"/>
                        </a:lnTo>
                        <a:cubicBezTo>
                          <a:pt x="1" y="8835"/>
                          <a:pt x="72" y="8918"/>
                          <a:pt x="167" y="8918"/>
                        </a:cubicBezTo>
                        <a:cubicBezTo>
                          <a:pt x="263" y="8918"/>
                          <a:pt x="334" y="8835"/>
                          <a:pt x="334" y="8751"/>
                        </a:cubicBezTo>
                        <a:lnTo>
                          <a:pt x="334" y="2667"/>
                        </a:lnTo>
                        <a:lnTo>
                          <a:pt x="2525" y="2667"/>
                        </a:lnTo>
                        <a:cubicBezTo>
                          <a:pt x="2608" y="2667"/>
                          <a:pt x="2680" y="2584"/>
                          <a:pt x="2680" y="2501"/>
                        </a:cubicBezTo>
                        <a:lnTo>
                          <a:pt x="2680" y="310"/>
                        </a:lnTo>
                        <a:lnTo>
                          <a:pt x="5049" y="310"/>
                        </a:lnTo>
                        <a:cubicBezTo>
                          <a:pt x="5144" y="310"/>
                          <a:pt x="5216" y="238"/>
                          <a:pt x="5216" y="143"/>
                        </a:cubicBezTo>
                        <a:cubicBezTo>
                          <a:pt x="5216" y="60"/>
                          <a:pt x="5132" y="0"/>
                          <a:pt x="5049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8A32D395-8E80-49A1-8118-C07F9974C71B}"/>
                  </a:ext>
                </a:extLst>
              </p:cNvPr>
              <p:cNvGrpSpPr/>
              <p:nvPr/>
            </p:nvGrpSpPr>
            <p:grpSpPr>
              <a:xfrm>
                <a:off x="2965973" y="2950020"/>
                <a:ext cx="959361" cy="304244"/>
                <a:chOff x="458731" y="1887237"/>
                <a:chExt cx="959361" cy="304244"/>
              </a:xfrm>
            </p:grpSpPr>
            <p:grpSp>
              <p:nvGrpSpPr>
                <p:cNvPr id="78" name="Google Shape;11827;p94">
                  <a:extLst>
                    <a:ext uri="{FF2B5EF4-FFF2-40B4-BE49-F238E27FC236}">
                      <a16:creationId xmlns:a16="http://schemas.microsoft.com/office/drawing/2014/main" id="{17D7A42F-90F5-437D-A8B6-D2F5B8E62B4E}"/>
                    </a:ext>
                  </a:extLst>
                </p:cNvPr>
                <p:cNvGrpSpPr/>
                <p:nvPr/>
              </p:nvGrpSpPr>
              <p:grpSpPr>
                <a:xfrm>
                  <a:off x="458731" y="1887237"/>
                  <a:ext cx="263469" cy="304244"/>
                  <a:chOff x="2662884" y="1513044"/>
                  <a:chExt cx="260663" cy="348543"/>
                </a:xfrm>
              </p:grpSpPr>
              <p:sp>
                <p:nvSpPr>
                  <p:cNvPr id="85" name="Google Shape;11828;p94">
                    <a:extLst>
                      <a:ext uri="{FF2B5EF4-FFF2-40B4-BE49-F238E27FC236}">
                        <a16:creationId xmlns:a16="http://schemas.microsoft.com/office/drawing/2014/main" id="{F3499A16-9840-4E7C-9734-00B0E29DC97D}"/>
                      </a:ext>
                    </a:extLst>
                  </p:cNvPr>
                  <p:cNvSpPr/>
                  <p:nvPr/>
                </p:nvSpPr>
                <p:spPr>
                  <a:xfrm>
                    <a:off x="2662884" y="1513044"/>
                    <a:ext cx="260663" cy="348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8" h="11002" extrusionOk="0">
                        <a:moveTo>
                          <a:pt x="5692" y="0"/>
                        </a:moveTo>
                        <a:cubicBezTo>
                          <a:pt x="5597" y="0"/>
                          <a:pt x="5525" y="72"/>
                          <a:pt x="5525" y="167"/>
                        </a:cubicBezTo>
                        <a:cubicBezTo>
                          <a:pt x="5525" y="250"/>
                          <a:pt x="5597" y="322"/>
                          <a:pt x="5692" y="322"/>
                        </a:cubicBezTo>
                        <a:lnTo>
                          <a:pt x="7907" y="322"/>
                        </a:lnTo>
                        <a:lnTo>
                          <a:pt x="7907" y="10668"/>
                        </a:lnTo>
                        <a:lnTo>
                          <a:pt x="334" y="10668"/>
                        </a:lnTo>
                        <a:lnTo>
                          <a:pt x="334" y="9406"/>
                        </a:lnTo>
                        <a:cubicBezTo>
                          <a:pt x="334" y="9311"/>
                          <a:pt x="251" y="9240"/>
                          <a:pt x="167" y="9240"/>
                        </a:cubicBezTo>
                        <a:cubicBezTo>
                          <a:pt x="72" y="9240"/>
                          <a:pt x="1" y="9311"/>
                          <a:pt x="1" y="9406"/>
                        </a:cubicBezTo>
                        <a:lnTo>
                          <a:pt x="1" y="10835"/>
                        </a:lnTo>
                        <a:cubicBezTo>
                          <a:pt x="1" y="10918"/>
                          <a:pt x="72" y="11002"/>
                          <a:pt x="167" y="11002"/>
                        </a:cubicBezTo>
                        <a:lnTo>
                          <a:pt x="8049" y="11002"/>
                        </a:lnTo>
                        <a:cubicBezTo>
                          <a:pt x="8145" y="11002"/>
                          <a:pt x="8216" y="10918"/>
                          <a:pt x="8216" y="10835"/>
                        </a:cubicBezTo>
                        <a:lnTo>
                          <a:pt x="8216" y="179"/>
                        </a:lnTo>
                        <a:cubicBezTo>
                          <a:pt x="8228" y="60"/>
                          <a:pt x="8157" y="0"/>
                          <a:pt x="8073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11829;p94">
                    <a:extLst>
                      <a:ext uri="{FF2B5EF4-FFF2-40B4-BE49-F238E27FC236}">
                        <a16:creationId xmlns:a16="http://schemas.microsoft.com/office/drawing/2014/main" id="{F2678D67-9FA8-45DB-A8AF-8DD335983A2C}"/>
                      </a:ext>
                    </a:extLst>
                  </p:cNvPr>
                  <p:cNvSpPr/>
                  <p:nvPr/>
                </p:nvSpPr>
                <p:spPr>
                  <a:xfrm>
                    <a:off x="2663264" y="1513044"/>
                    <a:ext cx="165243" cy="282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6" h="8919" extrusionOk="0">
                        <a:moveTo>
                          <a:pt x="2358" y="548"/>
                        </a:moveTo>
                        <a:lnTo>
                          <a:pt x="2358" y="2346"/>
                        </a:lnTo>
                        <a:lnTo>
                          <a:pt x="560" y="2346"/>
                        </a:lnTo>
                        <a:lnTo>
                          <a:pt x="2358" y="548"/>
                        </a:lnTo>
                        <a:close/>
                        <a:moveTo>
                          <a:pt x="2537" y="0"/>
                        </a:moveTo>
                        <a:cubicBezTo>
                          <a:pt x="2418" y="0"/>
                          <a:pt x="2299" y="167"/>
                          <a:pt x="2227" y="238"/>
                        </a:cubicBezTo>
                        <a:lnTo>
                          <a:pt x="108" y="2346"/>
                        </a:lnTo>
                        <a:cubicBezTo>
                          <a:pt x="60" y="2393"/>
                          <a:pt x="1" y="2441"/>
                          <a:pt x="1" y="2513"/>
                        </a:cubicBezTo>
                        <a:lnTo>
                          <a:pt x="1" y="8751"/>
                        </a:lnTo>
                        <a:cubicBezTo>
                          <a:pt x="1" y="8835"/>
                          <a:pt x="72" y="8918"/>
                          <a:pt x="167" y="8918"/>
                        </a:cubicBezTo>
                        <a:cubicBezTo>
                          <a:pt x="263" y="8918"/>
                          <a:pt x="334" y="8835"/>
                          <a:pt x="334" y="8751"/>
                        </a:cubicBezTo>
                        <a:lnTo>
                          <a:pt x="334" y="2667"/>
                        </a:lnTo>
                        <a:lnTo>
                          <a:pt x="2525" y="2667"/>
                        </a:lnTo>
                        <a:cubicBezTo>
                          <a:pt x="2608" y="2667"/>
                          <a:pt x="2680" y="2584"/>
                          <a:pt x="2680" y="2501"/>
                        </a:cubicBezTo>
                        <a:lnTo>
                          <a:pt x="2680" y="310"/>
                        </a:lnTo>
                        <a:lnTo>
                          <a:pt x="5049" y="310"/>
                        </a:lnTo>
                        <a:cubicBezTo>
                          <a:pt x="5144" y="310"/>
                          <a:pt x="5216" y="238"/>
                          <a:pt x="5216" y="143"/>
                        </a:cubicBezTo>
                        <a:cubicBezTo>
                          <a:pt x="5216" y="60"/>
                          <a:pt x="5132" y="0"/>
                          <a:pt x="5049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9" name="Google Shape;11827;p94">
                  <a:extLst>
                    <a:ext uri="{FF2B5EF4-FFF2-40B4-BE49-F238E27FC236}">
                      <a16:creationId xmlns:a16="http://schemas.microsoft.com/office/drawing/2014/main" id="{49A8EF7B-93BD-4184-9242-CF79B3317CBC}"/>
                    </a:ext>
                  </a:extLst>
                </p:cNvPr>
                <p:cNvGrpSpPr/>
                <p:nvPr/>
              </p:nvGrpSpPr>
              <p:grpSpPr>
                <a:xfrm>
                  <a:off x="1154623" y="1887237"/>
                  <a:ext cx="263469" cy="304244"/>
                  <a:chOff x="2662884" y="1513044"/>
                  <a:chExt cx="260663" cy="348543"/>
                </a:xfrm>
              </p:grpSpPr>
              <p:sp>
                <p:nvSpPr>
                  <p:cNvPr id="83" name="Google Shape;11828;p94">
                    <a:extLst>
                      <a:ext uri="{FF2B5EF4-FFF2-40B4-BE49-F238E27FC236}">
                        <a16:creationId xmlns:a16="http://schemas.microsoft.com/office/drawing/2014/main" id="{80B6D7C1-79F5-4594-92F8-1A38A25E37C5}"/>
                      </a:ext>
                    </a:extLst>
                  </p:cNvPr>
                  <p:cNvSpPr/>
                  <p:nvPr/>
                </p:nvSpPr>
                <p:spPr>
                  <a:xfrm>
                    <a:off x="2662884" y="1513044"/>
                    <a:ext cx="260663" cy="348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8" h="11002" extrusionOk="0">
                        <a:moveTo>
                          <a:pt x="5692" y="0"/>
                        </a:moveTo>
                        <a:cubicBezTo>
                          <a:pt x="5597" y="0"/>
                          <a:pt x="5525" y="72"/>
                          <a:pt x="5525" y="167"/>
                        </a:cubicBezTo>
                        <a:cubicBezTo>
                          <a:pt x="5525" y="250"/>
                          <a:pt x="5597" y="322"/>
                          <a:pt x="5692" y="322"/>
                        </a:cubicBezTo>
                        <a:lnTo>
                          <a:pt x="7907" y="322"/>
                        </a:lnTo>
                        <a:lnTo>
                          <a:pt x="7907" y="10668"/>
                        </a:lnTo>
                        <a:lnTo>
                          <a:pt x="334" y="10668"/>
                        </a:lnTo>
                        <a:lnTo>
                          <a:pt x="334" y="9406"/>
                        </a:lnTo>
                        <a:cubicBezTo>
                          <a:pt x="334" y="9311"/>
                          <a:pt x="251" y="9240"/>
                          <a:pt x="167" y="9240"/>
                        </a:cubicBezTo>
                        <a:cubicBezTo>
                          <a:pt x="72" y="9240"/>
                          <a:pt x="1" y="9311"/>
                          <a:pt x="1" y="9406"/>
                        </a:cubicBezTo>
                        <a:lnTo>
                          <a:pt x="1" y="10835"/>
                        </a:lnTo>
                        <a:cubicBezTo>
                          <a:pt x="1" y="10918"/>
                          <a:pt x="72" y="11002"/>
                          <a:pt x="167" y="11002"/>
                        </a:cubicBezTo>
                        <a:lnTo>
                          <a:pt x="8049" y="11002"/>
                        </a:lnTo>
                        <a:cubicBezTo>
                          <a:pt x="8145" y="11002"/>
                          <a:pt x="8216" y="10918"/>
                          <a:pt x="8216" y="10835"/>
                        </a:cubicBezTo>
                        <a:lnTo>
                          <a:pt x="8216" y="179"/>
                        </a:lnTo>
                        <a:cubicBezTo>
                          <a:pt x="8228" y="60"/>
                          <a:pt x="8157" y="0"/>
                          <a:pt x="8073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11829;p94">
                    <a:extLst>
                      <a:ext uri="{FF2B5EF4-FFF2-40B4-BE49-F238E27FC236}">
                        <a16:creationId xmlns:a16="http://schemas.microsoft.com/office/drawing/2014/main" id="{4D87E9AB-E598-48C1-BAF7-625CA0E5E90C}"/>
                      </a:ext>
                    </a:extLst>
                  </p:cNvPr>
                  <p:cNvSpPr/>
                  <p:nvPr/>
                </p:nvSpPr>
                <p:spPr>
                  <a:xfrm>
                    <a:off x="2663264" y="1513044"/>
                    <a:ext cx="165243" cy="282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6" h="8919" extrusionOk="0">
                        <a:moveTo>
                          <a:pt x="2358" y="548"/>
                        </a:moveTo>
                        <a:lnTo>
                          <a:pt x="2358" y="2346"/>
                        </a:lnTo>
                        <a:lnTo>
                          <a:pt x="560" y="2346"/>
                        </a:lnTo>
                        <a:lnTo>
                          <a:pt x="2358" y="548"/>
                        </a:lnTo>
                        <a:close/>
                        <a:moveTo>
                          <a:pt x="2537" y="0"/>
                        </a:moveTo>
                        <a:cubicBezTo>
                          <a:pt x="2418" y="0"/>
                          <a:pt x="2299" y="167"/>
                          <a:pt x="2227" y="238"/>
                        </a:cubicBezTo>
                        <a:lnTo>
                          <a:pt x="108" y="2346"/>
                        </a:lnTo>
                        <a:cubicBezTo>
                          <a:pt x="60" y="2393"/>
                          <a:pt x="1" y="2441"/>
                          <a:pt x="1" y="2513"/>
                        </a:cubicBezTo>
                        <a:lnTo>
                          <a:pt x="1" y="8751"/>
                        </a:lnTo>
                        <a:cubicBezTo>
                          <a:pt x="1" y="8835"/>
                          <a:pt x="72" y="8918"/>
                          <a:pt x="167" y="8918"/>
                        </a:cubicBezTo>
                        <a:cubicBezTo>
                          <a:pt x="263" y="8918"/>
                          <a:pt x="334" y="8835"/>
                          <a:pt x="334" y="8751"/>
                        </a:cubicBezTo>
                        <a:lnTo>
                          <a:pt x="334" y="2667"/>
                        </a:lnTo>
                        <a:lnTo>
                          <a:pt x="2525" y="2667"/>
                        </a:lnTo>
                        <a:cubicBezTo>
                          <a:pt x="2608" y="2667"/>
                          <a:pt x="2680" y="2584"/>
                          <a:pt x="2680" y="2501"/>
                        </a:cubicBezTo>
                        <a:lnTo>
                          <a:pt x="2680" y="310"/>
                        </a:lnTo>
                        <a:lnTo>
                          <a:pt x="5049" y="310"/>
                        </a:lnTo>
                        <a:cubicBezTo>
                          <a:pt x="5144" y="310"/>
                          <a:pt x="5216" y="238"/>
                          <a:pt x="5216" y="143"/>
                        </a:cubicBezTo>
                        <a:cubicBezTo>
                          <a:pt x="5216" y="60"/>
                          <a:pt x="5132" y="0"/>
                          <a:pt x="5049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0" name="Google Shape;11827;p94">
                  <a:extLst>
                    <a:ext uri="{FF2B5EF4-FFF2-40B4-BE49-F238E27FC236}">
                      <a16:creationId xmlns:a16="http://schemas.microsoft.com/office/drawing/2014/main" id="{D525E098-1F62-4694-9A23-416674B22537}"/>
                    </a:ext>
                  </a:extLst>
                </p:cNvPr>
                <p:cNvGrpSpPr/>
                <p:nvPr/>
              </p:nvGrpSpPr>
              <p:grpSpPr>
                <a:xfrm>
                  <a:off x="806677" y="1887237"/>
                  <a:ext cx="263469" cy="304244"/>
                  <a:chOff x="2662884" y="1513044"/>
                  <a:chExt cx="260663" cy="348543"/>
                </a:xfrm>
              </p:grpSpPr>
              <p:sp>
                <p:nvSpPr>
                  <p:cNvPr id="81" name="Google Shape;11828;p94">
                    <a:extLst>
                      <a:ext uri="{FF2B5EF4-FFF2-40B4-BE49-F238E27FC236}">
                        <a16:creationId xmlns:a16="http://schemas.microsoft.com/office/drawing/2014/main" id="{CCCB9A03-9C14-44AF-9CD7-77BA361145EB}"/>
                      </a:ext>
                    </a:extLst>
                  </p:cNvPr>
                  <p:cNvSpPr/>
                  <p:nvPr/>
                </p:nvSpPr>
                <p:spPr>
                  <a:xfrm>
                    <a:off x="2662884" y="1513044"/>
                    <a:ext cx="260663" cy="348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8" h="11002" extrusionOk="0">
                        <a:moveTo>
                          <a:pt x="5692" y="0"/>
                        </a:moveTo>
                        <a:cubicBezTo>
                          <a:pt x="5597" y="0"/>
                          <a:pt x="5525" y="72"/>
                          <a:pt x="5525" y="167"/>
                        </a:cubicBezTo>
                        <a:cubicBezTo>
                          <a:pt x="5525" y="250"/>
                          <a:pt x="5597" y="322"/>
                          <a:pt x="5692" y="322"/>
                        </a:cubicBezTo>
                        <a:lnTo>
                          <a:pt x="7907" y="322"/>
                        </a:lnTo>
                        <a:lnTo>
                          <a:pt x="7907" y="10668"/>
                        </a:lnTo>
                        <a:lnTo>
                          <a:pt x="334" y="10668"/>
                        </a:lnTo>
                        <a:lnTo>
                          <a:pt x="334" y="9406"/>
                        </a:lnTo>
                        <a:cubicBezTo>
                          <a:pt x="334" y="9311"/>
                          <a:pt x="251" y="9240"/>
                          <a:pt x="167" y="9240"/>
                        </a:cubicBezTo>
                        <a:cubicBezTo>
                          <a:pt x="72" y="9240"/>
                          <a:pt x="1" y="9311"/>
                          <a:pt x="1" y="9406"/>
                        </a:cubicBezTo>
                        <a:lnTo>
                          <a:pt x="1" y="10835"/>
                        </a:lnTo>
                        <a:cubicBezTo>
                          <a:pt x="1" y="10918"/>
                          <a:pt x="72" y="11002"/>
                          <a:pt x="167" y="11002"/>
                        </a:cubicBezTo>
                        <a:lnTo>
                          <a:pt x="8049" y="11002"/>
                        </a:lnTo>
                        <a:cubicBezTo>
                          <a:pt x="8145" y="11002"/>
                          <a:pt x="8216" y="10918"/>
                          <a:pt x="8216" y="10835"/>
                        </a:cubicBezTo>
                        <a:lnTo>
                          <a:pt x="8216" y="179"/>
                        </a:lnTo>
                        <a:cubicBezTo>
                          <a:pt x="8228" y="60"/>
                          <a:pt x="8157" y="0"/>
                          <a:pt x="8073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11829;p94">
                    <a:extLst>
                      <a:ext uri="{FF2B5EF4-FFF2-40B4-BE49-F238E27FC236}">
                        <a16:creationId xmlns:a16="http://schemas.microsoft.com/office/drawing/2014/main" id="{595A66A2-D197-4C19-9FF8-54AF2C0F3A48}"/>
                      </a:ext>
                    </a:extLst>
                  </p:cNvPr>
                  <p:cNvSpPr/>
                  <p:nvPr/>
                </p:nvSpPr>
                <p:spPr>
                  <a:xfrm>
                    <a:off x="2663264" y="1513044"/>
                    <a:ext cx="165243" cy="282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6" h="8919" extrusionOk="0">
                        <a:moveTo>
                          <a:pt x="2358" y="548"/>
                        </a:moveTo>
                        <a:lnTo>
                          <a:pt x="2358" y="2346"/>
                        </a:lnTo>
                        <a:lnTo>
                          <a:pt x="560" y="2346"/>
                        </a:lnTo>
                        <a:lnTo>
                          <a:pt x="2358" y="548"/>
                        </a:lnTo>
                        <a:close/>
                        <a:moveTo>
                          <a:pt x="2537" y="0"/>
                        </a:moveTo>
                        <a:cubicBezTo>
                          <a:pt x="2418" y="0"/>
                          <a:pt x="2299" y="167"/>
                          <a:pt x="2227" y="238"/>
                        </a:cubicBezTo>
                        <a:lnTo>
                          <a:pt x="108" y="2346"/>
                        </a:lnTo>
                        <a:cubicBezTo>
                          <a:pt x="60" y="2393"/>
                          <a:pt x="1" y="2441"/>
                          <a:pt x="1" y="2513"/>
                        </a:cubicBezTo>
                        <a:lnTo>
                          <a:pt x="1" y="8751"/>
                        </a:lnTo>
                        <a:cubicBezTo>
                          <a:pt x="1" y="8835"/>
                          <a:pt x="72" y="8918"/>
                          <a:pt x="167" y="8918"/>
                        </a:cubicBezTo>
                        <a:cubicBezTo>
                          <a:pt x="263" y="8918"/>
                          <a:pt x="334" y="8835"/>
                          <a:pt x="334" y="8751"/>
                        </a:cubicBezTo>
                        <a:lnTo>
                          <a:pt x="334" y="2667"/>
                        </a:lnTo>
                        <a:lnTo>
                          <a:pt x="2525" y="2667"/>
                        </a:lnTo>
                        <a:cubicBezTo>
                          <a:pt x="2608" y="2667"/>
                          <a:pt x="2680" y="2584"/>
                          <a:pt x="2680" y="2501"/>
                        </a:cubicBezTo>
                        <a:lnTo>
                          <a:pt x="2680" y="310"/>
                        </a:lnTo>
                        <a:lnTo>
                          <a:pt x="5049" y="310"/>
                        </a:lnTo>
                        <a:cubicBezTo>
                          <a:pt x="5144" y="310"/>
                          <a:pt x="5216" y="238"/>
                          <a:pt x="5216" y="143"/>
                        </a:cubicBezTo>
                        <a:cubicBezTo>
                          <a:pt x="5216" y="60"/>
                          <a:pt x="5132" y="0"/>
                          <a:pt x="5049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2F1DE47-DEE4-448D-857D-726D4E9FE1B4}"/>
                </a:ext>
              </a:extLst>
            </p:cNvPr>
            <p:cNvGrpSpPr/>
            <p:nvPr/>
          </p:nvGrpSpPr>
          <p:grpSpPr>
            <a:xfrm>
              <a:off x="4968967" y="2319661"/>
              <a:ext cx="1286360" cy="1068051"/>
              <a:chOff x="4784041" y="2308872"/>
              <a:chExt cx="1286360" cy="1068051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814262D-1A2A-4858-903B-E5C604681CEE}"/>
                  </a:ext>
                </a:extLst>
              </p:cNvPr>
              <p:cNvSpPr/>
              <p:nvPr/>
            </p:nvSpPr>
            <p:spPr>
              <a:xfrm>
                <a:off x="4784041" y="2308872"/>
                <a:ext cx="1286360" cy="1068051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1124D2DA-2523-4252-BEFD-1415285D1A0E}"/>
                  </a:ext>
                </a:extLst>
              </p:cNvPr>
              <p:cNvGrpSpPr/>
              <p:nvPr/>
            </p:nvGrpSpPr>
            <p:grpSpPr>
              <a:xfrm>
                <a:off x="4925058" y="2451219"/>
                <a:ext cx="959361" cy="304244"/>
                <a:chOff x="458731" y="1887237"/>
                <a:chExt cx="959361" cy="304244"/>
              </a:xfrm>
            </p:grpSpPr>
            <p:grpSp>
              <p:nvGrpSpPr>
                <p:cNvPr id="89" name="Google Shape;11827;p94">
                  <a:extLst>
                    <a:ext uri="{FF2B5EF4-FFF2-40B4-BE49-F238E27FC236}">
                      <a16:creationId xmlns:a16="http://schemas.microsoft.com/office/drawing/2014/main" id="{7B9FB275-B020-4F1A-A115-A5E093B0747F}"/>
                    </a:ext>
                  </a:extLst>
                </p:cNvPr>
                <p:cNvGrpSpPr/>
                <p:nvPr/>
              </p:nvGrpSpPr>
              <p:grpSpPr>
                <a:xfrm>
                  <a:off x="458731" y="1887237"/>
                  <a:ext cx="263469" cy="304244"/>
                  <a:chOff x="2662884" y="1513044"/>
                  <a:chExt cx="260663" cy="348543"/>
                </a:xfrm>
              </p:grpSpPr>
              <p:sp>
                <p:nvSpPr>
                  <p:cNvPr id="96" name="Google Shape;11828;p94">
                    <a:extLst>
                      <a:ext uri="{FF2B5EF4-FFF2-40B4-BE49-F238E27FC236}">
                        <a16:creationId xmlns:a16="http://schemas.microsoft.com/office/drawing/2014/main" id="{BD8CB66E-88C2-433D-9264-4608950BD572}"/>
                      </a:ext>
                    </a:extLst>
                  </p:cNvPr>
                  <p:cNvSpPr/>
                  <p:nvPr/>
                </p:nvSpPr>
                <p:spPr>
                  <a:xfrm>
                    <a:off x="2662884" y="1513044"/>
                    <a:ext cx="260663" cy="348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8" h="11002" extrusionOk="0">
                        <a:moveTo>
                          <a:pt x="5692" y="0"/>
                        </a:moveTo>
                        <a:cubicBezTo>
                          <a:pt x="5597" y="0"/>
                          <a:pt x="5525" y="72"/>
                          <a:pt x="5525" y="167"/>
                        </a:cubicBezTo>
                        <a:cubicBezTo>
                          <a:pt x="5525" y="250"/>
                          <a:pt x="5597" y="322"/>
                          <a:pt x="5692" y="322"/>
                        </a:cubicBezTo>
                        <a:lnTo>
                          <a:pt x="7907" y="322"/>
                        </a:lnTo>
                        <a:lnTo>
                          <a:pt x="7907" y="10668"/>
                        </a:lnTo>
                        <a:lnTo>
                          <a:pt x="334" y="10668"/>
                        </a:lnTo>
                        <a:lnTo>
                          <a:pt x="334" y="9406"/>
                        </a:lnTo>
                        <a:cubicBezTo>
                          <a:pt x="334" y="9311"/>
                          <a:pt x="251" y="9240"/>
                          <a:pt x="167" y="9240"/>
                        </a:cubicBezTo>
                        <a:cubicBezTo>
                          <a:pt x="72" y="9240"/>
                          <a:pt x="1" y="9311"/>
                          <a:pt x="1" y="9406"/>
                        </a:cubicBezTo>
                        <a:lnTo>
                          <a:pt x="1" y="10835"/>
                        </a:lnTo>
                        <a:cubicBezTo>
                          <a:pt x="1" y="10918"/>
                          <a:pt x="72" y="11002"/>
                          <a:pt x="167" y="11002"/>
                        </a:cubicBezTo>
                        <a:lnTo>
                          <a:pt x="8049" y="11002"/>
                        </a:lnTo>
                        <a:cubicBezTo>
                          <a:pt x="8145" y="11002"/>
                          <a:pt x="8216" y="10918"/>
                          <a:pt x="8216" y="10835"/>
                        </a:cubicBezTo>
                        <a:lnTo>
                          <a:pt x="8216" y="179"/>
                        </a:lnTo>
                        <a:cubicBezTo>
                          <a:pt x="8228" y="60"/>
                          <a:pt x="8157" y="0"/>
                          <a:pt x="8073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11829;p94">
                    <a:extLst>
                      <a:ext uri="{FF2B5EF4-FFF2-40B4-BE49-F238E27FC236}">
                        <a16:creationId xmlns:a16="http://schemas.microsoft.com/office/drawing/2014/main" id="{08C6CD0F-C05E-4B59-AAE8-D63FB606BC0E}"/>
                      </a:ext>
                    </a:extLst>
                  </p:cNvPr>
                  <p:cNvSpPr/>
                  <p:nvPr/>
                </p:nvSpPr>
                <p:spPr>
                  <a:xfrm>
                    <a:off x="2663264" y="1513044"/>
                    <a:ext cx="165243" cy="282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6" h="8919" extrusionOk="0">
                        <a:moveTo>
                          <a:pt x="2358" y="548"/>
                        </a:moveTo>
                        <a:lnTo>
                          <a:pt x="2358" y="2346"/>
                        </a:lnTo>
                        <a:lnTo>
                          <a:pt x="560" y="2346"/>
                        </a:lnTo>
                        <a:lnTo>
                          <a:pt x="2358" y="548"/>
                        </a:lnTo>
                        <a:close/>
                        <a:moveTo>
                          <a:pt x="2537" y="0"/>
                        </a:moveTo>
                        <a:cubicBezTo>
                          <a:pt x="2418" y="0"/>
                          <a:pt x="2299" y="167"/>
                          <a:pt x="2227" y="238"/>
                        </a:cubicBezTo>
                        <a:lnTo>
                          <a:pt x="108" y="2346"/>
                        </a:lnTo>
                        <a:cubicBezTo>
                          <a:pt x="60" y="2393"/>
                          <a:pt x="1" y="2441"/>
                          <a:pt x="1" y="2513"/>
                        </a:cubicBezTo>
                        <a:lnTo>
                          <a:pt x="1" y="8751"/>
                        </a:lnTo>
                        <a:cubicBezTo>
                          <a:pt x="1" y="8835"/>
                          <a:pt x="72" y="8918"/>
                          <a:pt x="167" y="8918"/>
                        </a:cubicBezTo>
                        <a:cubicBezTo>
                          <a:pt x="263" y="8918"/>
                          <a:pt x="334" y="8835"/>
                          <a:pt x="334" y="8751"/>
                        </a:cubicBezTo>
                        <a:lnTo>
                          <a:pt x="334" y="2667"/>
                        </a:lnTo>
                        <a:lnTo>
                          <a:pt x="2525" y="2667"/>
                        </a:lnTo>
                        <a:cubicBezTo>
                          <a:pt x="2608" y="2667"/>
                          <a:pt x="2680" y="2584"/>
                          <a:pt x="2680" y="2501"/>
                        </a:cubicBezTo>
                        <a:lnTo>
                          <a:pt x="2680" y="310"/>
                        </a:lnTo>
                        <a:lnTo>
                          <a:pt x="5049" y="310"/>
                        </a:lnTo>
                        <a:cubicBezTo>
                          <a:pt x="5144" y="310"/>
                          <a:pt x="5216" y="238"/>
                          <a:pt x="5216" y="143"/>
                        </a:cubicBezTo>
                        <a:cubicBezTo>
                          <a:pt x="5216" y="60"/>
                          <a:pt x="5132" y="0"/>
                          <a:pt x="5049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" name="Google Shape;11827;p94">
                  <a:extLst>
                    <a:ext uri="{FF2B5EF4-FFF2-40B4-BE49-F238E27FC236}">
                      <a16:creationId xmlns:a16="http://schemas.microsoft.com/office/drawing/2014/main" id="{DBF8F018-2DAB-443E-BD23-12AF1C414B52}"/>
                    </a:ext>
                  </a:extLst>
                </p:cNvPr>
                <p:cNvGrpSpPr/>
                <p:nvPr/>
              </p:nvGrpSpPr>
              <p:grpSpPr>
                <a:xfrm>
                  <a:off x="1154623" y="1887237"/>
                  <a:ext cx="263469" cy="304244"/>
                  <a:chOff x="2662884" y="1513044"/>
                  <a:chExt cx="260663" cy="348543"/>
                </a:xfrm>
              </p:grpSpPr>
              <p:sp>
                <p:nvSpPr>
                  <p:cNvPr id="94" name="Google Shape;11828;p94">
                    <a:extLst>
                      <a:ext uri="{FF2B5EF4-FFF2-40B4-BE49-F238E27FC236}">
                        <a16:creationId xmlns:a16="http://schemas.microsoft.com/office/drawing/2014/main" id="{9413C40E-0907-4FF7-AD96-E2CDBC495826}"/>
                      </a:ext>
                    </a:extLst>
                  </p:cNvPr>
                  <p:cNvSpPr/>
                  <p:nvPr/>
                </p:nvSpPr>
                <p:spPr>
                  <a:xfrm>
                    <a:off x="2662884" y="1513044"/>
                    <a:ext cx="260663" cy="348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8" h="11002" extrusionOk="0">
                        <a:moveTo>
                          <a:pt x="5692" y="0"/>
                        </a:moveTo>
                        <a:cubicBezTo>
                          <a:pt x="5597" y="0"/>
                          <a:pt x="5525" y="72"/>
                          <a:pt x="5525" y="167"/>
                        </a:cubicBezTo>
                        <a:cubicBezTo>
                          <a:pt x="5525" y="250"/>
                          <a:pt x="5597" y="322"/>
                          <a:pt x="5692" y="322"/>
                        </a:cubicBezTo>
                        <a:lnTo>
                          <a:pt x="7907" y="322"/>
                        </a:lnTo>
                        <a:lnTo>
                          <a:pt x="7907" y="10668"/>
                        </a:lnTo>
                        <a:lnTo>
                          <a:pt x="334" y="10668"/>
                        </a:lnTo>
                        <a:lnTo>
                          <a:pt x="334" y="9406"/>
                        </a:lnTo>
                        <a:cubicBezTo>
                          <a:pt x="334" y="9311"/>
                          <a:pt x="251" y="9240"/>
                          <a:pt x="167" y="9240"/>
                        </a:cubicBezTo>
                        <a:cubicBezTo>
                          <a:pt x="72" y="9240"/>
                          <a:pt x="1" y="9311"/>
                          <a:pt x="1" y="9406"/>
                        </a:cubicBezTo>
                        <a:lnTo>
                          <a:pt x="1" y="10835"/>
                        </a:lnTo>
                        <a:cubicBezTo>
                          <a:pt x="1" y="10918"/>
                          <a:pt x="72" y="11002"/>
                          <a:pt x="167" y="11002"/>
                        </a:cubicBezTo>
                        <a:lnTo>
                          <a:pt x="8049" y="11002"/>
                        </a:lnTo>
                        <a:cubicBezTo>
                          <a:pt x="8145" y="11002"/>
                          <a:pt x="8216" y="10918"/>
                          <a:pt x="8216" y="10835"/>
                        </a:cubicBezTo>
                        <a:lnTo>
                          <a:pt x="8216" y="179"/>
                        </a:lnTo>
                        <a:cubicBezTo>
                          <a:pt x="8228" y="60"/>
                          <a:pt x="8157" y="0"/>
                          <a:pt x="8073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11829;p94">
                    <a:extLst>
                      <a:ext uri="{FF2B5EF4-FFF2-40B4-BE49-F238E27FC236}">
                        <a16:creationId xmlns:a16="http://schemas.microsoft.com/office/drawing/2014/main" id="{F9D1E91E-4866-4801-9273-4DBBDDCEA799}"/>
                      </a:ext>
                    </a:extLst>
                  </p:cNvPr>
                  <p:cNvSpPr/>
                  <p:nvPr/>
                </p:nvSpPr>
                <p:spPr>
                  <a:xfrm>
                    <a:off x="2663264" y="1513044"/>
                    <a:ext cx="165243" cy="282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6" h="8919" extrusionOk="0">
                        <a:moveTo>
                          <a:pt x="2358" y="548"/>
                        </a:moveTo>
                        <a:lnTo>
                          <a:pt x="2358" y="2346"/>
                        </a:lnTo>
                        <a:lnTo>
                          <a:pt x="560" y="2346"/>
                        </a:lnTo>
                        <a:lnTo>
                          <a:pt x="2358" y="548"/>
                        </a:lnTo>
                        <a:close/>
                        <a:moveTo>
                          <a:pt x="2537" y="0"/>
                        </a:moveTo>
                        <a:cubicBezTo>
                          <a:pt x="2418" y="0"/>
                          <a:pt x="2299" y="167"/>
                          <a:pt x="2227" y="238"/>
                        </a:cubicBezTo>
                        <a:lnTo>
                          <a:pt x="108" y="2346"/>
                        </a:lnTo>
                        <a:cubicBezTo>
                          <a:pt x="60" y="2393"/>
                          <a:pt x="1" y="2441"/>
                          <a:pt x="1" y="2513"/>
                        </a:cubicBezTo>
                        <a:lnTo>
                          <a:pt x="1" y="8751"/>
                        </a:lnTo>
                        <a:cubicBezTo>
                          <a:pt x="1" y="8835"/>
                          <a:pt x="72" y="8918"/>
                          <a:pt x="167" y="8918"/>
                        </a:cubicBezTo>
                        <a:cubicBezTo>
                          <a:pt x="263" y="8918"/>
                          <a:pt x="334" y="8835"/>
                          <a:pt x="334" y="8751"/>
                        </a:cubicBezTo>
                        <a:lnTo>
                          <a:pt x="334" y="2667"/>
                        </a:lnTo>
                        <a:lnTo>
                          <a:pt x="2525" y="2667"/>
                        </a:lnTo>
                        <a:cubicBezTo>
                          <a:pt x="2608" y="2667"/>
                          <a:pt x="2680" y="2584"/>
                          <a:pt x="2680" y="2501"/>
                        </a:cubicBezTo>
                        <a:lnTo>
                          <a:pt x="2680" y="310"/>
                        </a:lnTo>
                        <a:lnTo>
                          <a:pt x="5049" y="310"/>
                        </a:lnTo>
                        <a:cubicBezTo>
                          <a:pt x="5144" y="310"/>
                          <a:pt x="5216" y="238"/>
                          <a:pt x="5216" y="143"/>
                        </a:cubicBezTo>
                        <a:cubicBezTo>
                          <a:pt x="5216" y="60"/>
                          <a:pt x="5132" y="0"/>
                          <a:pt x="5049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1" name="Google Shape;11827;p94">
                  <a:extLst>
                    <a:ext uri="{FF2B5EF4-FFF2-40B4-BE49-F238E27FC236}">
                      <a16:creationId xmlns:a16="http://schemas.microsoft.com/office/drawing/2014/main" id="{A23C4ABC-3EAD-40EE-BCBD-A4D2D5A20306}"/>
                    </a:ext>
                  </a:extLst>
                </p:cNvPr>
                <p:cNvGrpSpPr/>
                <p:nvPr/>
              </p:nvGrpSpPr>
              <p:grpSpPr>
                <a:xfrm>
                  <a:off x="806677" y="1887237"/>
                  <a:ext cx="263469" cy="304244"/>
                  <a:chOff x="2662884" y="1513044"/>
                  <a:chExt cx="260663" cy="348543"/>
                </a:xfrm>
              </p:grpSpPr>
              <p:sp>
                <p:nvSpPr>
                  <p:cNvPr id="92" name="Google Shape;11828;p94">
                    <a:extLst>
                      <a:ext uri="{FF2B5EF4-FFF2-40B4-BE49-F238E27FC236}">
                        <a16:creationId xmlns:a16="http://schemas.microsoft.com/office/drawing/2014/main" id="{69FCEC15-47A2-418D-84E6-67424395D1A3}"/>
                      </a:ext>
                    </a:extLst>
                  </p:cNvPr>
                  <p:cNvSpPr/>
                  <p:nvPr/>
                </p:nvSpPr>
                <p:spPr>
                  <a:xfrm>
                    <a:off x="2662884" y="1513044"/>
                    <a:ext cx="260663" cy="348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8" h="11002" extrusionOk="0">
                        <a:moveTo>
                          <a:pt x="5692" y="0"/>
                        </a:moveTo>
                        <a:cubicBezTo>
                          <a:pt x="5597" y="0"/>
                          <a:pt x="5525" y="72"/>
                          <a:pt x="5525" y="167"/>
                        </a:cubicBezTo>
                        <a:cubicBezTo>
                          <a:pt x="5525" y="250"/>
                          <a:pt x="5597" y="322"/>
                          <a:pt x="5692" y="322"/>
                        </a:cubicBezTo>
                        <a:lnTo>
                          <a:pt x="7907" y="322"/>
                        </a:lnTo>
                        <a:lnTo>
                          <a:pt x="7907" y="10668"/>
                        </a:lnTo>
                        <a:lnTo>
                          <a:pt x="334" y="10668"/>
                        </a:lnTo>
                        <a:lnTo>
                          <a:pt x="334" y="9406"/>
                        </a:lnTo>
                        <a:cubicBezTo>
                          <a:pt x="334" y="9311"/>
                          <a:pt x="251" y="9240"/>
                          <a:pt x="167" y="9240"/>
                        </a:cubicBezTo>
                        <a:cubicBezTo>
                          <a:pt x="72" y="9240"/>
                          <a:pt x="1" y="9311"/>
                          <a:pt x="1" y="9406"/>
                        </a:cubicBezTo>
                        <a:lnTo>
                          <a:pt x="1" y="10835"/>
                        </a:lnTo>
                        <a:cubicBezTo>
                          <a:pt x="1" y="10918"/>
                          <a:pt x="72" y="11002"/>
                          <a:pt x="167" y="11002"/>
                        </a:cubicBezTo>
                        <a:lnTo>
                          <a:pt x="8049" y="11002"/>
                        </a:lnTo>
                        <a:cubicBezTo>
                          <a:pt x="8145" y="11002"/>
                          <a:pt x="8216" y="10918"/>
                          <a:pt x="8216" y="10835"/>
                        </a:cubicBezTo>
                        <a:lnTo>
                          <a:pt x="8216" y="179"/>
                        </a:lnTo>
                        <a:cubicBezTo>
                          <a:pt x="8228" y="60"/>
                          <a:pt x="8157" y="0"/>
                          <a:pt x="8073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11829;p94">
                    <a:extLst>
                      <a:ext uri="{FF2B5EF4-FFF2-40B4-BE49-F238E27FC236}">
                        <a16:creationId xmlns:a16="http://schemas.microsoft.com/office/drawing/2014/main" id="{CAC86E5E-264F-4B55-A7EC-7FE805F20060}"/>
                      </a:ext>
                    </a:extLst>
                  </p:cNvPr>
                  <p:cNvSpPr/>
                  <p:nvPr/>
                </p:nvSpPr>
                <p:spPr>
                  <a:xfrm>
                    <a:off x="2663264" y="1513044"/>
                    <a:ext cx="165243" cy="282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6" h="8919" extrusionOk="0">
                        <a:moveTo>
                          <a:pt x="2358" y="548"/>
                        </a:moveTo>
                        <a:lnTo>
                          <a:pt x="2358" y="2346"/>
                        </a:lnTo>
                        <a:lnTo>
                          <a:pt x="560" y="2346"/>
                        </a:lnTo>
                        <a:lnTo>
                          <a:pt x="2358" y="548"/>
                        </a:lnTo>
                        <a:close/>
                        <a:moveTo>
                          <a:pt x="2537" y="0"/>
                        </a:moveTo>
                        <a:cubicBezTo>
                          <a:pt x="2418" y="0"/>
                          <a:pt x="2299" y="167"/>
                          <a:pt x="2227" y="238"/>
                        </a:cubicBezTo>
                        <a:lnTo>
                          <a:pt x="108" y="2346"/>
                        </a:lnTo>
                        <a:cubicBezTo>
                          <a:pt x="60" y="2393"/>
                          <a:pt x="1" y="2441"/>
                          <a:pt x="1" y="2513"/>
                        </a:cubicBezTo>
                        <a:lnTo>
                          <a:pt x="1" y="8751"/>
                        </a:lnTo>
                        <a:cubicBezTo>
                          <a:pt x="1" y="8835"/>
                          <a:pt x="72" y="8918"/>
                          <a:pt x="167" y="8918"/>
                        </a:cubicBezTo>
                        <a:cubicBezTo>
                          <a:pt x="263" y="8918"/>
                          <a:pt x="334" y="8835"/>
                          <a:pt x="334" y="8751"/>
                        </a:cubicBezTo>
                        <a:lnTo>
                          <a:pt x="334" y="2667"/>
                        </a:lnTo>
                        <a:lnTo>
                          <a:pt x="2525" y="2667"/>
                        </a:lnTo>
                        <a:cubicBezTo>
                          <a:pt x="2608" y="2667"/>
                          <a:pt x="2680" y="2584"/>
                          <a:pt x="2680" y="2501"/>
                        </a:cubicBezTo>
                        <a:lnTo>
                          <a:pt x="2680" y="310"/>
                        </a:lnTo>
                        <a:lnTo>
                          <a:pt x="5049" y="310"/>
                        </a:lnTo>
                        <a:cubicBezTo>
                          <a:pt x="5144" y="310"/>
                          <a:pt x="5216" y="238"/>
                          <a:pt x="5216" y="143"/>
                        </a:cubicBezTo>
                        <a:cubicBezTo>
                          <a:pt x="5216" y="60"/>
                          <a:pt x="5132" y="0"/>
                          <a:pt x="5049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8E218B8A-7809-4BD1-BDB8-91D154EFB7A1}"/>
                  </a:ext>
                </a:extLst>
              </p:cNvPr>
              <p:cNvGrpSpPr/>
              <p:nvPr/>
            </p:nvGrpSpPr>
            <p:grpSpPr>
              <a:xfrm>
                <a:off x="4925057" y="2925066"/>
                <a:ext cx="959361" cy="304244"/>
                <a:chOff x="458731" y="1887237"/>
                <a:chExt cx="959361" cy="304244"/>
              </a:xfrm>
            </p:grpSpPr>
            <p:grpSp>
              <p:nvGrpSpPr>
                <p:cNvPr id="99" name="Google Shape;11827;p94">
                  <a:extLst>
                    <a:ext uri="{FF2B5EF4-FFF2-40B4-BE49-F238E27FC236}">
                      <a16:creationId xmlns:a16="http://schemas.microsoft.com/office/drawing/2014/main" id="{D19773AD-A33C-4CB1-AB7F-52C175B53BCA}"/>
                    </a:ext>
                  </a:extLst>
                </p:cNvPr>
                <p:cNvGrpSpPr/>
                <p:nvPr/>
              </p:nvGrpSpPr>
              <p:grpSpPr>
                <a:xfrm>
                  <a:off x="458731" y="1887237"/>
                  <a:ext cx="263469" cy="304244"/>
                  <a:chOff x="2662884" y="1513044"/>
                  <a:chExt cx="260663" cy="348543"/>
                </a:xfrm>
              </p:grpSpPr>
              <p:sp>
                <p:nvSpPr>
                  <p:cNvPr id="106" name="Google Shape;11828;p94">
                    <a:extLst>
                      <a:ext uri="{FF2B5EF4-FFF2-40B4-BE49-F238E27FC236}">
                        <a16:creationId xmlns:a16="http://schemas.microsoft.com/office/drawing/2014/main" id="{D258EBC4-730F-4274-BF59-40FF050FF72E}"/>
                      </a:ext>
                    </a:extLst>
                  </p:cNvPr>
                  <p:cNvSpPr/>
                  <p:nvPr/>
                </p:nvSpPr>
                <p:spPr>
                  <a:xfrm>
                    <a:off x="2662884" y="1513044"/>
                    <a:ext cx="260663" cy="348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8" h="11002" extrusionOk="0">
                        <a:moveTo>
                          <a:pt x="5692" y="0"/>
                        </a:moveTo>
                        <a:cubicBezTo>
                          <a:pt x="5597" y="0"/>
                          <a:pt x="5525" y="72"/>
                          <a:pt x="5525" y="167"/>
                        </a:cubicBezTo>
                        <a:cubicBezTo>
                          <a:pt x="5525" y="250"/>
                          <a:pt x="5597" y="322"/>
                          <a:pt x="5692" y="322"/>
                        </a:cubicBezTo>
                        <a:lnTo>
                          <a:pt x="7907" y="322"/>
                        </a:lnTo>
                        <a:lnTo>
                          <a:pt x="7907" y="10668"/>
                        </a:lnTo>
                        <a:lnTo>
                          <a:pt x="334" y="10668"/>
                        </a:lnTo>
                        <a:lnTo>
                          <a:pt x="334" y="9406"/>
                        </a:lnTo>
                        <a:cubicBezTo>
                          <a:pt x="334" y="9311"/>
                          <a:pt x="251" y="9240"/>
                          <a:pt x="167" y="9240"/>
                        </a:cubicBezTo>
                        <a:cubicBezTo>
                          <a:pt x="72" y="9240"/>
                          <a:pt x="1" y="9311"/>
                          <a:pt x="1" y="9406"/>
                        </a:cubicBezTo>
                        <a:lnTo>
                          <a:pt x="1" y="10835"/>
                        </a:lnTo>
                        <a:cubicBezTo>
                          <a:pt x="1" y="10918"/>
                          <a:pt x="72" y="11002"/>
                          <a:pt x="167" y="11002"/>
                        </a:cubicBezTo>
                        <a:lnTo>
                          <a:pt x="8049" y="11002"/>
                        </a:lnTo>
                        <a:cubicBezTo>
                          <a:pt x="8145" y="11002"/>
                          <a:pt x="8216" y="10918"/>
                          <a:pt x="8216" y="10835"/>
                        </a:cubicBezTo>
                        <a:lnTo>
                          <a:pt x="8216" y="179"/>
                        </a:lnTo>
                        <a:cubicBezTo>
                          <a:pt x="8228" y="60"/>
                          <a:pt x="8157" y="0"/>
                          <a:pt x="8073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11829;p94">
                    <a:extLst>
                      <a:ext uri="{FF2B5EF4-FFF2-40B4-BE49-F238E27FC236}">
                        <a16:creationId xmlns:a16="http://schemas.microsoft.com/office/drawing/2014/main" id="{44419208-A320-4F4F-B20A-EBE6927D12C4}"/>
                      </a:ext>
                    </a:extLst>
                  </p:cNvPr>
                  <p:cNvSpPr/>
                  <p:nvPr/>
                </p:nvSpPr>
                <p:spPr>
                  <a:xfrm>
                    <a:off x="2663264" y="1513044"/>
                    <a:ext cx="165243" cy="282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6" h="8919" extrusionOk="0">
                        <a:moveTo>
                          <a:pt x="2358" y="548"/>
                        </a:moveTo>
                        <a:lnTo>
                          <a:pt x="2358" y="2346"/>
                        </a:lnTo>
                        <a:lnTo>
                          <a:pt x="560" y="2346"/>
                        </a:lnTo>
                        <a:lnTo>
                          <a:pt x="2358" y="548"/>
                        </a:lnTo>
                        <a:close/>
                        <a:moveTo>
                          <a:pt x="2537" y="0"/>
                        </a:moveTo>
                        <a:cubicBezTo>
                          <a:pt x="2418" y="0"/>
                          <a:pt x="2299" y="167"/>
                          <a:pt x="2227" y="238"/>
                        </a:cubicBezTo>
                        <a:lnTo>
                          <a:pt x="108" y="2346"/>
                        </a:lnTo>
                        <a:cubicBezTo>
                          <a:pt x="60" y="2393"/>
                          <a:pt x="1" y="2441"/>
                          <a:pt x="1" y="2513"/>
                        </a:cubicBezTo>
                        <a:lnTo>
                          <a:pt x="1" y="8751"/>
                        </a:lnTo>
                        <a:cubicBezTo>
                          <a:pt x="1" y="8835"/>
                          <a:pt x="72" y="8918"/>
                          <a:pt x="167" y="8918"/>
                        </a:cubicBezTo>
                        <a:cubicBezTo>
                          <a:pt x="263" y="8918"/>
                          <a:pt x="334" y="8835"/>
                          <a:pt x="334" y="8751"/>
                        </a:cubicBezTo>
                        <a:lnTo>
                          <a:pt x="334" y="2667"/>
                        </a:lnTo>
                        <a:lnTo>
                          <a:pt x="2525" y="2667"/>
                        </a:lnTo>
                        <a:cubicBezTo>
                          <a:pt x="2608" y="2667"/>
                          <a:pt x="2680" y="2584"/>
                          <a:pt x="2680" y="2501"/>
                        </a:cubicBezTo>
                        <a:lnTo>
                          <a:pt x="2680" y="310"/>
                        </a:lnTo>
                        <a:lnTo>
                          <a:pt x="5049" y="310"/>
                        </a:lnTo>
                        <a:cubicBezTo>
                          <a:pt x="5144" y="310"/>
                          <a:pt x="5216" y="238"/>
                          <a:pt x="5216" y="143"/>
                        </a:cubicBezTo>
                        <a:cubicBezTo>
                          <a:pt x="5216" y="60"/>
                          <a:pt x="5132" y="0"/>
                          <a:pt x="5049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0" name="Google Shape;11827;p94">
                  <a:extLst>
                    <a:ext uri="{FF2B5EF4-FFF2-40B4-BE49-F238E27FC236}">
                      <a16:creationId xmlns:a16="http://schemas.microsoft.com/office/drawing/2014/main" id="{AA31DC27-1395-4341-BC50-F8C606F757D0}"/>
                    </a:ext>
                  </a:extLst>
                </p:cNvPr>
                <p:cNvGrpSpPr/>
                <p:nvPr/>
              </p:nvGrpSpPr>
              <p:grpSpPr>
                <a:xfrm>
                  <a:off x="1154623" y="1887237"/>
                  <a:ext cx="263469" cy="304244"/>
                  <a:chOff x="2662884" y="1513044"/>
                  <a:chExt cx="260663" cy="348543"/>
                </a:xfrm>
              </p:grpSpPr>
              <p:sp>
                <p:nvSpPr>
                  <p:cNvPr id="104" name="Google Shape;11828;p94">
                    <a:extLst>
                      <a:ext uri="{FF2B5EF4-FFF2-40B4-BE49-F238E27FC236}">
                        <a16:creationId xmlns:a16="http://schemas.microsoft.com/office/drawing/2014/main" id="{7AA22CB7-38E8-4EB8-9D20-58479FB2EDB7}"/>
                      </a:ext>
                    </a:extLst>
                  </p:cNvPr>
                  <p:cNvSpPr/>
                  <p:nvPr/>
                </p:nvSpPr>
                <p:spPr>
                  <a:xfrm>
                    <a:off x="2662884" y="1513044"/>
                    <a:ext cx="260663" cy="348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8" h="11002" extrusionOk="0">
                        <a:moveTo>
                          <a:pt x="5692" y="0"/>
                        </a:moveTo>
                        <a:cubicBezTo>
                          <a:pt x="5597" y="0"/>
                          <a:pt x="5525" y="72"/>
                          <a:pt x="5525" y="167"/>
                        </a:cubicBezTo>
                        <a:cubicBezTo>
                          <a:pt x="5525" y="250"/>
                          <a:pt x="5597" y="322"/>
                          <a:pt x="5692" y="322"/>
                        </a:cubicBezTo>
                        <a:lnTo>
                          <a:pt x="7907" y="322"/>
                        </a:lnTo>
                        <a:lnTo>
                          <a:pt x="7907" y="10668"/>
                        </a:lnTo>
                        <a:lnTo>
                          <a:pt x="334" y="10668"/>
                        </a:lnTo>
                        <a:lnTo>
                          <a:pt x="334" y="9406"/>
                        </a:lnTo>
                        <a:cubicBezTo>
                          <a:pt x="334" y="9311"/>
                          <a:pt x="251" y="9240"/>
                          <a:pt x="167" y="9240"/>
                        </a:cubicBezTo>
                        <a:cubicBezTo>
                          <a:pt x="72" y="9240"/>
                          <a:pt x="1" y="9311"/>
                          <a:pt x="1" y="9406"/>
                        </a:cubicBezTo>
                        <a:lnTo>
                          <a:pt x="1" y="10835"/>
                        </a:lnTo>
                        <a:cubicBezTo>
                          <a:pt x="1" y="10918"/>
                          <a:pt x="72" y="11002"/>
                          <a:pt x="167" y="11002"/>
                        </a:cubicBezTo>
                        <a:lnTo>
                          <a:pt x="8049" y="11002"/>
                        </a:lnTo>
                        <a:cubicBezTo>
                          <a:pt x="8145" y="11002"/>
                          <a:pt x="8216" y="10918"/>
                          <a:pt x="8216" y="10835"/>
                        </a:cubicBezTo>
                        <a:lnTo>
                          <a:pt x="8216" y="179"/>
                        </a:lnTo>
                        <a:cubicBezTo>
                          <a:pt x="8228" y="60"/>
                          <a:pt x="8157" y="0"/>
                          <a:pt x="8073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11829;p94">
                    <a:extLst>
                      <a:ext uri="{FF2B5EF4-FFF2-40B4-BE49-F238E27FC236}">
                        <a16:creationId xmlns:a16="http://schemas.microsoft.com/office/drawing/2014/main" id="{107852D6-3926-4F42-A7E8-C09A079BD67F}"/>
                      </a:ext>
                    </a:extLst>
                  </p:cNvPr>
                  <p:cNvSpPr/>
                  <p:nvPr/>
                </p:nvSpPr>
                <p:spPr>
                  <a:xfrm>
                    <a:off x="2663264" y="1513044"/>
                    <a:ext cx="165243" cy="282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6" h="8919" extrusionOk="0">
                        <a:moveTo>
                          <a:pt x="2358" y="548"/>
                        </a:moveTo>
                        <a:lnTo>
                          <a:pt x="2358" y="2346"/>
                        </a:lnTo>
                        <a:lnTo>
                          <a:pt x="560" y="2346"/>
                        </a:lnTo>
                        <a:lnTo>
                          <a:pt x="2358" y="548"/>
                        </a:lnTo>
                        <a:close/>
                        <a:moveTo>
                          <a:pt x="2537" y="0"/>
                        </a:moveTo>
                        <a:cubicBezTo>
                          <a:pt x="2418" y="0"/>
                          <a:pt x="2299" y="167"/>
                          <a:pt x="2227" y="238"/>
                        </a:cubicBezTo>
                        <a:lnTo>
                          <a:pt x="108" y="2346"/>
                        </a:lnTo>
                        <a:cubicBezTo>
                          <a:pt x="60" y="2393"/>
                          <a:pt x="1" y="2441"/>
                          <a:pt x="1" y="2513"/>
                        </a:cubicBezTo>
                        <a:lnTo>
                          <a:pt x="1" y="8751"/>
                        </a:lnTo>
                        <a:cubicBezTo>
                          <a:pt x="1" y="8835"/>
                          <a:pt x="72" y="8918"/>
                          <a:pt x="167" y="8918"/>
                        </a:cubicBezTo>
                        <a:cubicBezTo>
                          <a:pt x="263" y="8918"/>
                          <a:pt x="334" y="8835"/>
                          <a:pt x="334" y="8751"/>
                        </a:cubicBezTo>
                        <a:lnTo>
                          <a:pt x="334" y="2667"/>
                        </a:lnTo>
                        <a:lnTo>
                          <a:pt x="2525" y="2667"/>
                        </a:lnTo>
                        <a:cubicBezTo>
                          <a:pt x="2608" y="2667"/>
                          <a:pt x="2680" y="2584"/>
                          <a:pt x="2680" y="2501"/>
                        </a:cubicBezTo>
                        <a:lnTo>
                          <a:pt x="2680" y="310"/>
                        </a:lnTo>
                        <a:lnTo>
                          <a:pt x="5049" y="310"/>
                        </a:lnTo>
                        <a:cubicBezTo>
                          <a:pt x="5144" y="310"/>
                          <a:pt x="5216" y="238"/>
                          <a:pt x="5216" y="143"/>
                        </a:cubicBezTo>
                        <a:cubicBezTo>
                          <a:pt x="5216" y="60"/>
                          <a:pt x="5132" y="0"/>
                          <a:pt x="5049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1" name="Google Shape;11827;p94">
                  <a:extLst>
                    <a:ext uri="{FF2B5EF4-FFF2-40B4-BE49-F238E27FC236}">
                      <a16:creationId xmlns:a16="http://schemas.microsoft.com/office/drawing/2014/main" id="{3E639BFD-60A9-4A7C-BBA2-C3CA855F9A62}"/>
                    </a:ext>
                  </a:extLst>
                </p:cNvPr>
                <p:cNvGrpSpPr/>
                <p:nvPr/>
              </p:nvGrpSpPr>
              <p:grpSpPr>
                <a:xfrm>
                  <a:off x="806677" y="1887237"/>
                  <a:ext cx="263469" cy="304244"/>
                  <a:chOff x="2662884" y="1513044"/>
                  <a:chExt cx="260663" cy="348543"/>
                </a:xfrm>
              </p:grpSpPr>
              <p:sp>
                <p:nvSpPr>
                  <p:cNvPr id="102" name="Google Shape;11828;p94">
                    <a:extLst>
                      <a:ext uri="{FF2B5EF4-FFF2-40B4-BE49-F238E27FC236}">
                        <a16:creationId xmlns:a16="http://schemas.microsoft.com/office/drawing/2014/main" id="{4E538FF1-4FBE-4BA4-986A-513A7B540692}"/>
                      </a:ext>
                    </a:extLst>
                  </p:cNvPr>
                  <p:cNvSpPr/>
                  <p:nvPr/>
                </p:nvSpPr>
                <p:spPr>
                  <a:xfrm>
                    <a:off x="2662884" y="1513044"/>
                    <a:ext cx="260663" cy="348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8" h="11002" extrusionOk="0">
                        <a:moveTo>
                          <a:pt x="5692" y="0"/>
                        </a:moveTo>
                        <a:cubicBezTo>
                          <a:pt x="5597" y="0"/>
                          <a:pt x="5525" y="72"/>
                          <a:pt x="5525" y="167"/>
                        </a:cubicBezTo>
                        <a:cubicBezTo>
                          <a:pt x="5525" y="250"/>
                          <a:pt x="5597" y="322"/>
                          <a:pt x="5692" y="322"/>
                        </a:cubicBezTo>
                        <a:lnTo>
                          <a:pt x="7907" y="322"/>
                        </a:lnTo>
                        <a:lnTo>
                          <a:pt x="7907" y="10668"/>
                        </a:lnTo>
                        <a:lnTo>
                          <a:pt x="334" y="10668"/>
                        </a:lnTo>
                        <a:lnTo>
                          <a:pt x="334" y="9406"/>
                        </a:lnTo>
                        <a:cubicBezTo>
                          <a:pt x="334" y="9311"/>
                          <a:pt x="251" y="9240"/>
                          <a:pt x="167" y="9240"/>
                        </a:cubicBezTo>
                        <a:cubicBezTo>
                          <a:pt x="72" y="9240"/>
                          <a:pt x="1" y="9311"/>
                          <a:pt x="1" y="9406"/>
                        </a:cubicBezTo>
                        <a:lnTo>
                          <a:pt x="1" y="10835"/>
                        </a:lnTo>
                        <a:cubicBezTo>
                          <a:pt x="1" y="10918"/>
                          <a:pt x="72" y="11002"/>
                          <a:pt x="167" y="11002"/>
                        </a:cubicBezTo>
                        <a:lnTo>
                          <a:pt x="8049" y="11002"/>
                        </a:lnTo>
                        <a:cubicBezTo>
                          <a:pt x="8145" y="11002"/>
                          <a:pt x="8216" y="10918"/>
                          <a:pt x="8216" y="10835"/>
                        </a:cubicBezTo>
                        <a:lnTo>
                          <a:pt x="8216" y="179"/>
                        </a:lnTo>
                        <a:cubicBezTo>
                          <a:pt x="8228" y="60"/>
                          <a:pt x="8157" y="0"/>
                          <a:pt x="8073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11829;p94">
                    <a:extLst>
                      <a:ext uri="{FF2B5EF4-FFF2-40B4-BE49-F238E27FC236}">
                        <a16:creationId xmlns:a16="http://schemas.microsoft.com/office/drawing/2014/main" id="{0BB7208D-F70F-403B-BB6C-5BBACF6FCB42}"/>
                      </a:ext>
                    </a:extLst>
                  </p:cNvPr>
                  <p:cNvSpPr/>
                  <p:nvPr/>
                </p:nvSpPr>
                <p:spPr>
                  <a:xfrm>
                    <a:off x="2663264" y="1513044"/>
                    <a:ext cx="165243" cy="282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6" h="8919" extrusionOk="0">
                        <a:moveTo>
                          <a:pt x="2358" y="548"/>
                        </a:moveTo>
                        <a:lnTo>
                          <a:pt x="2358" y="2346"/>
                        </a:lnTo>
                        <a:lnTo>
                          <a:pt x="560" y="2346"/>
                        </a:lnTo>
                        <a:lnTo>
                          <a:pt x="2358" y="548"/>
                        </a:lnTo>
                        <a:close/>
                        <a:moveTo>
                          <a:pt x="2537" y="0"/>
                        </a:moveTo>
                        <a:cubicBezTo>
                          <a:pt x="2418" y="0"/>
                          <a:pt x="2299" y="167"/>
                          <a:pt x="2227" y="238"/>
                        </a:cubicBezTo>
                        <a:lnTo>
                          <a:pt x="108" y="2346"/>
                        </a:lnTo>
                        <a:cubicBezTo>
                          <a:pt x="60" y="2393"/>
                          <a:pt x="1" y="2441"/>
                          <a:pt x="1" y="2513"/>
                        </a:cubicBezTo>
                        <a:lnTo>
                          <a:pt x="1" y="8751"/>
                        </a:lnTo>
                        <a:cubicBezTo>
                          <a:pt x="1" y="8835"/>
                          <a:pt x="72" y="8918"/>
                          <a:pt x="167" y="8918"/>
                        </a:cubicBezTo>
                        <a:cubicBezTo>
                          <a:pt x="263" y="8918"/>
                          <a:pt x="334" y="8835"/>
                          <a:pt x="334" y="8751"/>
                        </a:cubicBezTo>
                        <a:lnTo>
                          <a:pt x="334" y="2667"/>
                        </a:lnTo>
                        <a:lnTo>
                          <a:pt x="2525" y="2667"/>
                        </a:lnTo>
                        <a:cubicBezTo>
                          <a:pt x="2608" y="2667"/>
                          <a:pt x="2680" y="2584"/>
                          <a:pt x="2680" y="2501"/>
                        </a:cubicBezTo>
                        <a:lnTo>
                          <a:pt x="2680" y="310"/>
                        </a:lnTo>
                        <a:lnTo>
                          <a:pt x="5049" y="310"/>
                        </a:lnTo>
                        <a:cubicBezTo>
                          <a:pt x="5144" y="310"/>
                          <a:pt x="5216" y="238"/>
                          <a:pt x="5216" y="143"/>
                        </a:cubicBezTo>
                        <a:cubicBezTo>
                          <a:pt x="5216" y="60"/>
                          <a:pt x="5132" y="0"/>
                          <a:pt x="5049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4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4" name="Star: 5 Points 53">
                <a:extLst>
                  <a:ext uri="{FF2B5EF4-FFF2-40B4-BE49-F238E27FC236}">
                    <a16:creationId xmlns:a16="http://schemas.microsoft.com/office/drawing/2014/main" id="{395018F7-A163-4273-8237-189E6D97704C}"/>
                  </a:ext>
                </a:extLst>
              </p:cNvPr>
              <p:cNvSpPr/>
              <p:nvPr/>
            </p:nvSpPr>
            <p:spPr>
              <a:xfrm>
                <a:off x="5033931" y="2591426"/>
                <a:ext cx="45719" cy="45719"/>
              </a:xfrm>
              <a:prstGeom prst="star5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Star: 5 Points 110">
                <a:extLst>
                  <a:ext uri="{FF2B5EF4-FFF2-40B4-BE49-F238E27FC236}">
                    <a16:creationId xmlns:a16="http://schemas.microsoft.com/office/drawing/2014/main" id="{C75F7744-1A68-43CE-A2C3-91A335647BA6}"/>
                  </a:ext>
                </a:extLst>
              </p:cNvPr>
              <p:cNvSpPr/>
              <p:nvPr/>
            </p:nvSpPr>
            <p:spPr>
              <a:xfrm>
                <a:off x="5389249" y="2591425"/>
                <a:ext cx="45719" cy="45719"/>
              </a:xfrm>
              <a:prstGeom prst="star5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Star: 5 Points 111">
                <a:extLst>
                  <a:ext uri="{FF2B5EF4-FFF2-40B4-BE49-F238E27FC236}">
                    <a16:creationId xmlns:a16="http://schemas.microsoft.com/office/drawing/2014/main" id="{14F7833F-A792-4A67-9E83-3B90DBDF3F89}"/>
                  </a:ext>
                </a:extLst>
              </p:cNvPr>
              <p:cNvSpPr/>
              <p:nvPr/>
            </p:nvSpPr>
            <p:spPr>
              <a:xfrm>
                <a:off x="5732578" y="2591424"/>
                <a:ext cx="45719" cy="45719"/>
              </a:xfrm>
              <a:prstGeom prst="star5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Star: 5 Points 112">
                <a:extLst>
                  <a:ext uri="{FF2B5EF4-FFF2-40B4-BE49-F238E27FC236}">
                    <a16:creationId xmlns:a16="http://schemas.microsoft.com/office/drawing/2014/main" id="{46D84B5B-906F-4578-8748-45139907DE6B}"/>
                  </a:ext>
                </a:extLst>
              </p:cNvPr>
              <p:cNvSpPr/>
              <p:nvPr/>
            </p:nvSpPr>
            <p:spPr>
              <a:xfrm>
                <a:off x="5724772" y="3072050"/>
                <a:ext cx="45719" cy="45719"/>
              </a:xfrm>
              <a:prstGeom prst="star5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Star: 5 Points 113">
                <a:extLst>
                  <a:ext uri="{FF2B5EF4-FFF2-40B4-BE49-F238E27FC236}">
                    <a16:creationId xmlns:a16="http://schemas.microsoft.com/office/drawing/2014/main" id="{E6325C88-2A26-4DF9-81CA-DB3DB7EC1E17}"/>
                  </a:ext>
                </a:extLst>
              </p:cNvPr>
              <p:cNvSpPr/>
              <p:nvPr/>
            </p:nvSpPr>
            <p:spPr>
              <a:xfrm>
                <a:off x="5389247" y="3072050"/>
                <a:ext cx="45719" cy="45719"/>
              </a:xfrm>
              <a:prstGeom prst="star5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Star: 5 Points 114">
                <a:extLst>
                  <a:ext uri="{FF2B5EF4-FFF2-40B4-BE49-F238E27FC236}">
                    <a16:creationId xmlns:a16="http://schemas.microsoft.com/office/drawing/2014/main" id="{77665E6E-7773-40B9-859A-234BC9E8577C}"/>
                  </a:ext>
                </a:extLst>
              </p:cNvPr>
              <p:cNvSpPr/>
              <p:nvPr/>
            </p:nvSpPr>
            <p:spPr>
              <a:xfrm>
                <a:off x="5031243" y="3072050"/>
                <a:ext cx="45719" cy="45719"/>
              </a:xfrm>
              <a:prstGeom prst="star5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Arrow: Down 119">
              <a:extLst>
                <a:ext uri="{FF2B5EF4-FFF2-40B4-BE49-F238E27FC236}">
                  <a16:creationId xmlns:a16="http://schemas.microsoft.com/office/drawing/2014/main" id="{C180680B-7C09-418E-A97D-E690B479EFAC}"/>
                </a:ext>
              </a:extLst>
            </p:cNvPr>
            <p:cNvSpPr/>
            <p:nvPr/>
          </p:nvSpPr>
          <p:spPr>
            <a:xfrm rot="16200000">
              <a:off x="2112090" y="2046568"/>
              <a:ext cx="289560" cy="373380"/>
            </a:xfrm>
            <a:prstGeom prst="downArrow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Arrow: Down 120">
              <a:extLst>
                <a:ext uri="{FF2B5EF4-FFF2-40B4-BE49-F238E27FC236}">
                  <a16:creationId xmlns:a16="http://schemas.microsoft.com/office/drawing/2014/main" id="{F8AD84F9-E76C-45D1-84F5-A7BA699166C8}"/>
                </a:ext>
              </a:extLst>
            </p:cNvPr>
            <p:cNvSpPr/>
            <p:nvPr/>
          </p:nvSpPr>
          <p:spPr>
            <a:xfrm rot="16200000">
              <a:off x="6734469" y="2081996"/>
              <a:ext cx="289560" cy="373380"/>
            </a:xfrm>
            <a:prstGeom prst="downArrow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BE569EF-42C9-43C6-B9DA-135C514F899A}"/>
                </a:ext>
              </a:extLst>
            </p:cNvPr>
            <p:cNvSpPr txBox="1"/>
            <p:nvPr/>
          </p:nvSpPr>
          <p:spPr>
            <a:xfrm flipH="1">
              <a:off x="804236" y="1588641"/>
              <a:ext cx="929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Source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70CB3AF-19B9-400C-927B-F749401F1E0E}"/>
                </a:ext>
              </a:extLst>
            </p:cNvPr>
            <p:cNvSpPr txBox="1"/>
            <p:nvPr/>
          </p:nvSpPr>
          <p:spPr>
            <a:xfrm flipH="1">
              <a:off x="7364056" y="1593191"/>
              <a:ext cx="11269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Destination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4EB0A65-16D0-4196-ACA7-2F57B8459F79}"/>
                </a:ext>
              </a:extLst>
            </p:cNvPr>
            <p:cNvSpPr txBox="1"/>
            <p:nvPr/>
          </p:nvSpPr>
          <p:spPr>
            <a:xfrm flipH="1">
              <a:off x="2593087" y="1152094"/>
              <a:ext cx="3957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Firehose Delivery System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9483260-F0D4-4F03-884B-CEB7DC415CB0}"/>
                </a:ext>
              </a:extLst>
            </p:cNvPr>
            <p:cNvSpPr txBox="1"/>
            <p:nvPr/>
          </p:nvSpPr>
          <p:spPr>
            <a:xfrm flipH="1">
              <a:off x="2888672" y="1748883"/>
              <a:ext cx="12863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Source Records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33F9C44-2CA0-445C-9EF4-3CB511611762}"/>
                </a:ext>
              </a:extLst>
            </p:cNvPr>
            <p:cNvSpPr txBox="1"/>
            <p:nvPr/>
          </p:nvSpPr>
          <p:spPr>
            <a:xfrm flipH="1">
              <a:off x="4968967" y="1748883"/>
              <a:ext cx="12863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Processed Records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076" y="1168574"/>
            <a:ext cx="3974924" cy="3974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54"/>
          <p:cNvGrpSpPr/>
          <p:nvPr/>
        </p:nvGrpSpPr>
        <p:grpSpPr>
          <a:xfrm rot="5400000">
            <a:off x="4280884" y="938875"/>
            <a:ext cx="808790" cy="1081915"/>
            <a:chOff x="5700725" y="2096750"/>
            <a:chExt cx="1468925" cy="1964975"/>
          </a:xfrm>
        </p:grpSpPr>
        <p:sp>
          <p:nvSpPr>
            <p:cNvPr id="594" name="Google Shape;594;p54"/>
            <p:cNvSpPr/>
            <p:nvPr/>
          </p:nvSpPr>
          <p:spPr>
            <a:xfrm>
              <a:off x="6325075" y="3692300"/>
              <a:ext cx="587225" cy="359950"/>
            </a:xfrm>
            <a:custGeom>
              <a:avLst/>
              <a:gdLst/>
              <a:ahLst/>
              <a:cxnLst/>
              <a:rect l="l" t="t" r="r" b="b"/>
              <a:pathLst>
                <a:path w="23489" h="14398" extrusionOk="0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4"/>
            <p:cNvSpPr/>
            <p:nvPr/>
          </p:nvSpPr>
          <p:spPr>
            <a:xfrm>
              <a:off x="6130525" y="2382575"/>
              <a:ext cx="1039125" cy="1679150"/>
            </a:xfrm>
            <a:custGeom>
              <a:avLst/>
              <a:gdLst/>
              <a:ahLst/>
              <a:cxnLst/>
              <a:rect l="l" t="t" r="r" b="b"/>
              <a:pathLst>
                <a:path w="41565" h="67166" extrusionOk="0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4"/>
            <p:cNvSpPr/>
            <p:nvPr/>
          </p:nvSpPr>
          <p:spPr>
            <a:xfrm>
              <a:off x="5700725" y="2096750"/>
              <a:ext cx="979000" cy="893650"/>
            </a:xfrm>
            <a:custGeom>
              <a:avLst/>
              <a:gdLst/>
              <a:ahLst/>
              <a:cxnLst/>
              <a:rect l="l" t="t" r="r" b="b"/>
              <a:pathLst>
                <a:path w="39160" h="35746" extrusionOk="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4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54"/>
          <p:cNvGrpSpPr/>
          <p:nvPr/>
        </p:nvGrpSpPr>
        <p:grpSpPr>
          <a:xfrm>
            <a:off x="650225" y="3246202"/>
            <a:ext cx="885185" cy="1313185"/>
            <a:chOff x="3639300" y="1362050"/>
            <a:chExt cx="1228400" cy="1822350"/>
          </a:xfrm>
        </p:grpSpPr>
        <p:sp>
          <p:nvSpPr>
            <p:cNvPr id="599" name="Google Shape;599;p54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4"/>
            <p:cNvSpPr/>
            <p:nvPr/>
          </p:nvSpPr>
          <p:spPr>
            <a:xfrm>
              <a:off x="3749850" y="1362050"/>
              <a:ext cx="1117850" cy="1586525"/>
            </a:xfrm>
            <a:custGeom>
              <a:avLst/>
              <a:gdLst/>
              <a:ahLst/>
              <a:cxnLst/>
              <a:rect l="l" t="t" r="r" b="b"/>
              <a:pathLst>
                <a:path w="44714" h="63461" extrusionOk="0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4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4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54"/>
          <p:cNvSpPr txBox="1">
            <a:spLocks noGrp="1"/>
          </p:cNvSpPr>
          <p:nvPr>
            <p:ph type="title"/>
          </p:nvPr>
        </p:nvSpPr>
        <p:spPr>
          <a:xfrm>
            <a:off x="650225" y="181812"/>
            <a:ext cx="784355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4: SET UP AWS IOT TO RECEIVE AND FORWARD INCOMING DATA</a:t>
            </a:r>
            <a:endParaRPr dirty="0"/>
          </a:p>
        </p:txBody>
      </p:sp>
      <p:graphicFrame>
        <p:nvGraphicFramePr>
          <p:cNvPr id="604" name="Google Shape;604;p54"/>
          <p:cNvGraphicFramePr/>
          <p:nvPr>
            <p:extLst>
              <p:ext uri="{D42A27DB-BD31-4B8C-83A1-F6EECF244321}">
                <p14:modId xmlns:p14="http://schemas.microsoft.com/office/powerpoint/2010/main" val="209853148"/>
              </p:ext>
            </p:extLst>
          </p:nvPr>
        </p:nvGraphicFramePr>
        <p:xfrm>
          <a:off x="1384517" y="1721591"/>
          <a:ext cx="3684344" cy="3253935"/>
        </p:xfrm>
        <a:graphic>
          <a:graphicData uri="http://schemas.openxmlformats.org/drawingml/2006/table">
            <a:tbl>
              <a:tblPr>
                <a:noFill/>
                <a:tableStyleId>{94BA3D19-E8FB-492D-B035-3148FB79FC20}</a:tableStyleId>
              </a:tblPr>
              <a:tblGrid>
                <a:gridCol w="1366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7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9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Name</a:t>
                      </a:r>
                      <a:endParaRPr sz="1200" dirty="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Iot_to_Firehose</a:t>
                      </a:r>
                      <a:endParaRPr sz="12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9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Attribute</a:t>
                      </a:r>
                      <a:endParaRPr sz="1200" dirty="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*</a:t>
                      </a:r>
                      <a:endParaRPr sz="12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081019"/>
                  </a:ext>
                </a:extLst>
              </a:tr>
              <a:tr h="4679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Topic Filter</a:t>
                      </a:r>
                      <a:endParaRPr sz="1200" dirty="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/</a:t>
                      </a:r>
                      <a:r>
                        <a:rPr lang="en-US" sz="120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sbs</a:t>
                      </a:r>
                      <a:r>
                        <a:rPr lang="en-US" sz="12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/</a:t>
                      </a:r>
                      <a:r>
                        <a:rPr lang="en-US" sz="120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devicedata</a:t>
                      </a:r>
                      <a:r>
                        <a:rPr lang="en-US" sz="12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/#</a:t>
                      </a:r>
                      <a:endParaRPr sz="12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9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Condition</a:t>
                      </a:r>
                      <a:endParaRPr sz="1200" dirty="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&lt;none – leave blanks&gt;</a:t>
                      </a:r>
                      <a:endParaRPr sz="12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73804"/>
                  </a:ext>
                </a:extLst>
              </a:tr>
              <a:tr h="4679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Add Action</a:t>
                      </a:r>
                      <a:endParaRPr sz="1200" dirty="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Send message to an Amazon Kinesis stream (select </a:t>
                      </a:r>
                      <a:r>
                        <a:rPr lang="en-US" sz="120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Iot</a:t>
                      </a:r>
                      <a:r>
                        <a:rPr lang="en-US" sz="12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-Source-Stream from the Stream name dropdown)</a:t>
                      </a:r>
                      <a:endParaRPr sz="12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9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Select Separator</a:t>
                      </a:r>
                      <a:endParaRPr sz="1200" dirty="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“\n (newline)”</a:t>
                      </a:r>
                      <a:endParaRPr sz="12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3747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74;p52">
            <a:extLst>
              <a:ext uri="{FF2B5EF4-FFF2-40B4-BE49-F238E27FC236}">
                <a16:creationId xmlns:a16="http://schemas.microsoft.com/office/drawing/2014/main" id="{DE2A6E49-F9B9-48D2-A047-174C6CE2FF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135" y="762560"/>
            <a:ext cx="3720274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STEP 5 : ANALYTICS APPLICATION TO PROCESS SENSOR DATA </a:t>
            </a:r>
            <a:endParaRPr sz="2000" dirty="0"/>
          </a:p>
        </p:txBody>
      </p:sp>
      <p:sp>
        <p:nvSpPr>
          <p:cNvPr id="10" name="Google Shape;530;p49">
            <a:extLst>
              <a:ext uri="{FF2B5EF4-FFF2-40B4-BE49-F238E27FC236}">
                <a16:creationId xmlns:a16="http://schemas.microsoft.com/office/drawing/2014/main" id="{662D1830-78E1-4DDB-92DA-8F4731A527C6}"/>
              </a:ext>
            </a:extLst>
          </p:cNvPr>
          <p:cNvSpPr txBox="1">
            <a:spLocks/>
          </p:cNvSpPr>
          <p:nvPr/>
        </p:nvSpPr>
        <p:spPr>
          <a:xfrm>
            <a:off x="415097" y="2240426"/>
            <a:ext cx="2714941" cy="17510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buSzPts val="1400"/>
              <a:buFont typeface="Arial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new application on AWS to process the incoming data</a:t>
            </a:r>
          </a:p>
          <a:p>
            <a:pPr marL="457200" indent="-317500">
              <a:buSzPts val="1400"/>
              <a:buFont typeface="Arial"/>
              <a:buChar char="●"/>
            </a:pPr>
            <a:endParaRPr lang="en-US" dirty="0">
              <a:solidFill>
                <a:schemeClr val="hlink"/>
              </a:solidFill>
              <a:uFill>
                <a:noFill/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317500">
              <a:buSzPts val="1400"/>
              <a:buFont typeface="Arial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Device parameters</a:t>
            </a:r>
          </a:p>
          <a:p>
            <a:pPr marL="457200" indent="-317500">
              <a:buSzPts val="1400"/>
              <a:buFont typeface="Arial"/>
              <a:buChar char="●"/>
            </a:pPr>
            <a:endParaRPr lang="en-US" dirty="0">
              <a:solidFill>
                <a:schemeClr val="hlink"/>
              </a:solidFill>
              <a:uFill>
                <a:noFill/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317500">
              <a:buSzPts val="1400"/>
              <a:buFont typeface="Arial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Device values</a:t>
            </a:r>
          </a:p>
          <a:p>
            <a:pPr marL="457200" indent="-317500">
              <a:buSzPts val="1400"/>
              <a:buFont typeface="Arial"/>
              <a:buChar char="●"/>
            </a:pPr>
            <a:endParaRPr lang="en-US" dirty="0">
              <a:solidFill>
                <a:schemeClr val="hlink"/>
              </a:solidFill>
              <a:uFill>
                <a:noFill/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317500">
              <a:buSzPts val="1400"/>
              <a:buFont typeface="Arial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Device id and timestamp</a:t>
            </a:r>
          </a:p>
          <a:p>
            <a:pPr marL="457200" indent="-317500">
              <a:buSzPts val="1400"/>
              <a:buFont typeface="Arial"/>
              <a:buChar char="●"/>
            </a:pPr>
            <a:endParaRPr lang="en-US" dirty="0">
              <a:solidFill>
                <a:schemeClr val="hlink"/>
              </a:solidFill>
              <a:uFill>
                <a:noFill/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317500">
              <a:buSzPts val="1400"/>
              <a:buFont typeface="Arial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In-built SQL Editor</a:t>
            </a:r>
          </a:p>
        </p:txBody>
      </p:sp>
      <p:sp>
        <p:nvSpPr>
          <p:cNvPr id="11" name="Google Shape;574;p52">
            <a:extLst>
              <a:ext uri="{FF2B5EF4-FFF2-40B4-BE49-F238E27FC236}">
                <a16:creationId xmlns:a16="http://schemas.microsoft.com/office/drawing/2014/main" id="{CB43AC58-456A-4145-8EE6-2FBA1A267257}"/>
              </a:ext>
            </a:extLst>
          </p:cNvPr>
          <p:cNvSpPr txBox="1">
            <a:spLocks/>
          </p:cNvSpPr>
          <p:nvPr/>
        </p:nvSpPr>
        <p:spPr>
          <a:xfrm>
            <a:off x="4684506" y="153733"/>
            <a:ext cx="4258685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lanquin SemiBold"/>
              <a:buNone/>
              <a:defRPr sz="3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STEP 6 : CONNECT THE ANALYTICS APPLICATION TO OUTPUT FIREHOSE DELIVERY STREAMS</a:t>
            </a:r>
          </a:p>
        </p:txBody>
      </p:sp>
      <p:sp>
        <p:nvSpPr>
          <p:cNvPr id="12" name="Google Shape;530;p49">
            <a:extLst>
              <a:ext uri="{FF2B5EF4-FFF2-40B4-BE49-F238E27FC236}">
                <a16:creationId xmlns:a16="http://schemas.microsoft.com/office/drawing/2014/main" id="{6BFC5609-D6BF-4085-8314-F16F1A7ACFFD}"/>
              </a:ext>
            </a:extLst>
          </p:cNvPr>
          <p:cNvSpPr txBox="1">
            <a:spLocks/>
          </p:cNvSpPr>
          <p:nvPr/>
        </p:nvSpPr>
        <p:spPr>
          <a:xfrm>
            <a:off x="4572000" y="1306760"/>
            <a:ext cx="3998657" cy="8183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buSzPts val="1400"/>
              <a:buFont typeface="Arial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single analytics application can have multiple destinations</a:t>
            </a:r>
          </a:p>
          <a:p>
            <a:pPr marL="457200" indent="-317500">
              <a:buSzPts val="1400"/>
              <a:buFont typeface="Arial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Amazon CLI</a:t>
            </a:r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1F1845-7C4A-4C61-B70A-EA5D2D446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904" y="2392398"/>
            <a:ext cx="5416287" cy="14443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5"/>
          <p:cNvSpPr txBox="1">
            <a:spLocks noGrp="1"/>
          </p:cNvSpPr>
          <p:nvPr>
            <p:ph type="title"/>
          </p:nvPr>
        </p:nvSpPr>
        <p:spPr>
          <a:xfrm>
            <a:off x="460817" y="259912"/>
            <a:ext cx="76655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PROPOSED STEP FOR VISUALIZATION ON  AMAZON QUICKSIGHT</a:t>
            </a:r>
            <a:endParaRPr dirty="0"/>
          </a:p>
        </p:txBody>
      </p:sp>
      <p:sp>
        <p:nvSpPr>
          <p:cNvPr id="864" name="Google Shape;864;p65"/>
          <p:cNvSpPr txBox="1"/>
          <p:nvPr/>
        </p:nvSpPr>
        <p:spPr>
          <a:xfrm>
            <a:off x="706350" y="1490465"/>
            <a:ext cx="21234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Palanquin SemiBold"/>
                <a:ea typeface="Palanquin SemiBold"/>
                <a:cs typeface="Palanquin SemiBold"/>
                <a:sym typeface="Palanquin SemiBold"/>
              </a:rPr>
              <a:t>Buying Method</a:t>
            </a:r>
            <a:endParaRPr sz="1800" dirty="0"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866" name="Google Shape;866;p65"/>
          <p:cNvSpPr txBox="1"/>
          <p:nvPr/>
        </p:nvSpPr>
        <p:spPr>
          <a:xfrm>
            <a:off x="5851865" y="4221488"/>
            <a:ext cx="468300" cy="1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30%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69" name="Google Shape;869;p65"/>
          <p:cNvGrpSpPr/>
          <p:nvPr/>
        </p:nvGrpSpPr>
        <p:grpSpPr>
          <a:xfrm>
            <a:off x="280441" y="1945585"/>
            <a:ext cx="2370382" cy="2275903"/>
            <a:chOff x="457200" y="2547075"/>
            <a:chExt cx="1776300" cy="1705500"/>
          </a:xfrm>
        </p:grpSpPr>
        <p:sp>
          <p:nvSpPr>
            <p:cNvPr id="870" name="Google Shape;870;p65"/>
            <p:cNvSpPr/>
            <p:nvPr/>
          </p:nvSpPr>
          <p:spPr>
            <a:xfrm>
              <a:off x="782539" y="2812242"/>
              <a:ext cx="1310488" cy="1310488"/>
            </a:xfrm>
            <a:prstGeom prst="pie">
              <a:avLst>
                <a:gd name="adj1" fmla="val 18978608"/>
                <a:gd name="adj2" fmla="val 292977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5"/>
            <p:cNvSpPr/>
            <p:nvPr/>
          </p:nvSpPr>
          <p:spPr>
            <a:xfrm>
              <a:off x="653657" y="2811744"/>
              <a:ext cx="1383600" cy="1383600"/>
            </a:xfrm>
            <a:prstGeom prst="pie">
              <a:avLst>
                <a:gd name="adj1" fmla="val 2863663"/>
                <a:gd name="adj2" fmla="val 803740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5"/>
            <p:cNvSpPr/>
            <p:nvPr/>
          </p:nvSpPr>
          <p:spPr>
            <a:xfrm>
              <a:off x="506776" y="2687572"/>
              <a:ext cx="1528200" cy="1528200"/>
            </a:xfrm>
            <a:prstGeom prst="pie">
              <a:avLst>
                <a:gd name="adj1" fmla="val 8107042"/>
                <a:gd name="adj2" fmla="val 135481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5"/>
            <p:cNvSpPr/>
            <p:nvPr/>
          </p:nvSpPr>
          <p:spPr>
            <a:xfrm>
              <a:off x="457200" y="2547075"/>
              <a:ext cx="1776300" cy="1705500"/>
            </a:xfrm>
            <a:prstGeom prst="pie">
              <a:avLst>
                <a:gd name="adj1" fmla="val 13621746"/>
                <a:gd name="adj2" fmla="val 1906799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6" name="Google Shape;886;p65"/>
          <p:cNvSpPr txBox="1"/>
          <p:nvPr/>
        </p:nvSpPr>
        <p:spPr>
          <a:xfrm>
            <a:off x="2822809" y="3378496"/>
            <a:ext cx="112531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Palanquin SemiBold"/>
                <a:ea typeface="Palanquin SemiBold"/>
                <a:cs typeface="Palanquin SemiBold"/>
                <a:sym typeface="Palanquin SemiBold"/>
              </a:rPr>
              <a:t>Sound</a:t>
            </a:r>
            <a:endParaRPr dirty="0">
              <a:solidFill>
                <a:schemeClr val="dk2"/>
              </a:solidFill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887" name="Google Shape;887;p65"/>
          <p:cNvSpPr txBox="1"/>
          <p:nvPr/>
        </p:nvSpPr>
        <p:spPr>
          <a:xfrm>
            <a:off x="2822809" y="3062438"/>
            <a:ext cx="1480910" cy="2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Palanquin SemiBold"/>
                <a:ea typeface="Palanquin SemiBold"/>
                <a:cs typeface="Palanquin SemiBold"/>
                <a:sym typeface="Palanquin SemiBold"/>
              </a:rPr>
              <a:t>T</a:t>
            </a:r>
            <a:r>
              <a:rPr lang="en" dirty="0">
                <a:solidFill>
                  <a:schemeClr val="accent1"/>
                </a:solidFill>
                <a:latin typeface="Palanquin SemiBold"/>
                <a:ea typeface="Palanquin SemiBold"/>
                <a:cs typeface="Palanquin SemiBold"/>
                <a:sym typeface="Palanquin SemiBold"/>
              </a:rPr>
              <a:t>emperature </a:t>
            </a:r>
            <a:endParaRPr dirty="0">
              <a:solidFill>
                <a:schemeClr val="accent1"/>
              </a:solidFill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888" name="Google Shape;888;p65"/>
          <p:cNvSpPr txBox="1"/>
          <p:nvPr/>
        </p:nvSpPr>
        <p:spPr>
          <a:xfrm>
            <a:off x="2822809" y="2753592"/>
            <a:ext cx="1277710" cy="2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Palanquin SemiBold"/>
                <a:ea typeface="Palanquin SemiBold"/>
                <a:cs typeface="Palanquin SemiBold"/>
                <a:sym typeface="Palanquin SemiBold"/>
              </a:rPr>
              <a:t>Temperature</a:t>
            </a:r>
            <a:endParaRPr dirty="0">
              <a:solidFill>
                <a:schemeClr val="accent2"/>
              </a:solidFill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889" name="Google Shape;889;p65"/>
          <p:cNvSpPr txBox="1"/>
          <p:nvPr/>
        </p:nvSpPr>
        <p:spPr>
          <a:xfrm>
            <a:off x="2822809" y="2430296"/>
            <a:ext cx="5754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lanquin SemiBold"/>
                <a:ea typeface="Palanquin SemiBold"/>
                <a:cs typeface="Palanquin SemiBold"/>
                <a:sym typeface="Palanquin SemiBold"/>
              </a:rPr>
              <a:t>Flow</a:t>
            </a:r>
            <a:endParaRPr dirty="0">
              <a:solidFill>
                <a:srgbClr val="000000"/>
              </a:solidFill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53" name="Google Shape;1201;p78">
            <a:extLst>
              <a:ext uri="{FF2B5EF4-FFF2-40B4-BE49-F238E27FC236}">
                <a16:creationId xmlns:a16="http://schemas.microsoft.com/office/drawing/2014/main" id="{0F8E6B75-FE20-4BA7-AD2C-6A168519CB48}"/>
              </a:ext>
            </a:extLst>
          </p:cNvPr>
          <p:cNvSpPr/>
          <p:nvPr/>
        </p:nvSpPr>
        <p:spPr>
          <a:xfrm rot="5400000">
            <a:off x="5497167" y="1703214"/>
            <a:ext cx="278400" cy="4802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202;p78">
            <a:extLst>
              <a:ext uri="{FF2B5EF4-FFF2-40B4-BE49-F238E27FC236}">
                <a16:creationId xmlns:a16="http://schemas.microsoft.com/office/drawing/2014/main" id="{53FD211B-B45F-46DB-A825-814CC8E74E64}"/>
              </a:ext>
            </a:extLst>
          </p:cNvPr>
          <p:cNvSpPr/>
          <p:nvPr/>
        </p:nvSpPr>
        <p:spPr>
          <a:xfrm rot="5400000">
            <a:off x="5446269" y="2030658"/>
            <a:ext cx="278400" cy="3784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1201;p78">
            <a:extLst>
              <a:ext uri="{FF2B5EF4-FFF2-40B4-BE49-F238E27FC236}">
                <a16:creationId xmlns:a16="http://schemas.microsoft.com/office/drawing/2014/main" id="{2694B93B-AC8E-4E68-ADBB-045C5D20BA03}"/>
              </a:ext>
            </a:extLst>
          </p:cNvPr>
          <p:cNvSpPr/>
          <p:nvPr/>
        </p:nvSpPr>
        <p:spPr>
          <a:xfrm rot="5400000">
            <a:off x="5497167" y="1425890"/>
            <a:ext cx="278400" cy="4802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201;p78">
            <a:extLst>
              <a:ext uri="{FF2B5EF4-FFF2-40B4-BE49-F238E27FC236}">
                <a16:creationId xmlns:a16="http://schemas.microsoft.com/office/drawing/2014/main" id="{3208F2EF-84B3-465B-AC3A-613A93A1BD9C}"/>
              </a:ext>
            </a:extLst>
          </p:cNvPr>
          <p:cNvSpPr/>
          <p:nvPr/>
        </p:nvSpPr>
        <p:spPr>
          <a:xfrm rot="5400000">
            <a:off x="6442227" y="1749452"/>
            <a:ext cx="278400" cy="23703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202;p78">
            <a:extLst>
              <a:ext uri="{FF2B5EF4-FFF2-40B4-BE49-F238E27FC236}">
                <a16:creationId xmlns:a16="http://schemas.microsoft.com/office/drawing/2014/main" id="{C4537899-2ACA-4EA8-B36D-50459D25A18B}"/>
              </a:ext>
            </a:extLst>
          </p:cNvPr>
          <p:cNvSpPr/>
          <p:nvPr/>
        </p:nvSpPr>
        <p:spPr>
          <a:xfrm rot="5400000">
            <a:off x="6499307" y="1970220"/>
            <a:ext cx="278400" cy="24803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1201;p78">
            <a:extLst>
              <a:ext uri="{FF2B5EF4-FFF2-40B4-BE49-F238E27FC236}">
                <a16:creationId xmlns:a16="http://schemas.microsoft.com/office/drawing/2014/main" id="{450A6A71-579F-4E5E-A4EE-09E5ED813E3D}"/>
              </a:ext>
            </a:extLst>
          </p:cNvPr>
          <p:cNvSpPr/>
          <p:nvPr/>
        </p:nvSpPr>
        <p:spPr>
          <a:xfrm rot="5400000">
            <a:off x="6622076" y="1290693"/>
            <a:ext cx="278400" cy="273008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201;p78">
            <a:extLst>
              <a:ext uri="{FF2B5EF4-FFF2-40B4-BE49-F238E27FC236}">
                <a16:creationId xmlns:a16="http://schemas.microsoft.com/office/drawing/2014/main" id="{BEBA41B4-5EEB-45FF-8944-540299DF8B7E}"/>
              </a:ext>
            </a:extLst>
          </p:cNvPr>
          <p:cNvSpPr/>
          <p:nvPr/>
        </p:nvSpPr>
        <p:spPr>
          <a:xfrm rot="5400000">
            <a:off x="5672751" y="3505561"/>
            <a:ext cx="278400" cy="831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202;p78">
            <a:extLst>
              <a:ext uri="{FF2B5EF4-FFF2-40B4-BE49-F238E27FC236}">
                <a16:creationId xmlns:a16="http://schemas.microsoft.com/office/drawing/2014/main" id="{3F7B893D-46B9-4EA4-BE4E-0020F1423B7A}"/>
              </a:ext>
            </a:extLst>
          </p:cNvPr>
          <p:cNvSpPr/>
          <p:nvPr/>
        </p:nvSpPr>
        <p:spPr>
          <a:xfrm rot="5400000">
            <a:off x="5699207" y="3760130"/>
            <a:ext cx="278400" cy="8801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1201;p78">
            <a:extLst>
              <a:ext uri="{FF2B5EF4-FFF2-40B4-BE49-F238E27FC236}">
                <a16:creationId xmlns:a16="http://schemas.microsoft.com/office/drawing/2014/main" id="{A9622386-4A1B-45DD-9606-9823CBA56D63}"/>
              </a:ext>
            </a:extLst>
          </p:cNvPr>
          <p:cNvSpPr/>
          <p:nvPr/>
        </p:nvSpPr>
        <p:spPr>
          <a:xfrm rot="5400000">
            <a:off x="5720376" y="3183788"/>
            <a:ext cx="278400" cy="92668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889;p65">
            <a:extLst>
              <a:ext uri="{FF2B5EF4-FFF2-40B4-BE49-F238E27FC236}">
                <a16:creationId xmlns:a16="http://schemas.microsoft.com/office/drawing/2014/main" id="{FAC52271-7CF4-4F78-B038-CA4552090569}"/>
              </a:ext>
            </a:extLst>
          </p:cNvPr>
          <p:cNvSpPr txBox="1"/>
          <p:nvPr/>
        </p:nvSpPr>
        <p:spPr>
          <a:xfrm rot="16200000">
            <a:off x="4650869" y="3745585"/>
            <a:ext cx="960892" cy="351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lanquin SemiBold"/>
                <a:ea typeface="Palanquin SemiBold"/>
                <a:cs typeface="Palanquin SemiBold"/>
                <a:sym typeface="Palanquin SemiBold"/>
              </a:rPr>
              <a:t>Humidity</a:t>
            </a:r>
            <a:endParaRPr dirty="0">
              <a:solidFill>
                <a:srgbClr val="000000"/>
              </a:solidFill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68" name="Google Shape;889;p65">
            <a:extLst>
              <a:ext uri="{FF2B5EF4-FFF2-40B4-BE49-F238E27FC236}">
                <a16:creationId xmlns:a16="http://schemas.microsoft.com/office/drawing/2014/main" id="{CEE2FD6A-F9CD-4367-9CBA-E4DAD50398D4}"/>
              </a:ext>
            </a:extLst>
          </p:cNvPr>
          <p:cNvSpPr txBox="1"/>
          <p:nvPr/>
        </p:nvSpPr>
        <p:spPr>
          <a:xfrm rot="16200000">
            <a:off x="4650869" y="2735051"/>
            <a:ext cx="960892" cy="351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lanquin SemiBold"/>
                <a:ea typeface="Palanquin SemiBold"/>
                <a:cs typeface="Palanquin SemiBold"/>
                <a:sym typeface="Palanquin SemiBold"/>
              </a:rPr>
              <a:t>Sound</a:t>
            </a:r>
            <a:endParaRPr dirty="0">
              <a:solidFill>
                <a:srgbClr val="000000"/>
              </a:solidFill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69" name="Google Shape;889;p65">
            <a:extLst>
              <a:ext uri="{FF2B5EF4-FFF2-40B4-BE49-F238E27FC236}">
                <a16:creationId xmlns:a16="http://schemas.microsoft.com/office/drawing/2014/main" id="{E1DEF1D8-676A-495B-8053-B1C9054B7B89}"/>
              </a:ext>
            </a:extLst>
          </p:cNvPr>
          <p:cNvSpPr txBox="1"/>
          <p:nvPr/>
        </p:nvSpPr>
        <p:spPr>
          <a:xfrm rot="16200000">
            <a:off x="4520407" y="1729933"/>
            <a:ext cx="1221817" cy="351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lanquin SemiBold"/>
                <a:ea typeface="Palanquin SemiBold"/>
                <a:cs typeface="Palanquin SemiBold"/>
                <a:sym typeface="Palanquin SemiBold"/>
              </a:rPr>
              <a:t>Temperature</a:t>
            </a:r>
            <a:endParaRPr dirty="0">
              <a:solidFill>
                <a:srgbClr val="000000"/>
              </a:solidFill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DAA81C-F15A-4390-8521-CE2705F94C27}"/>
              </a:ext>
            </a:extLst>
          </p:cNvPr>
          <p:cNvSpPr/>
          <p:nvPr/>
        </p:nvSpPr>
        <p:spPr>
          <a:xfrm>
            <a:off x="4939128" y="4567885"/>
            <a:ext cx="203200" cy="20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18D995E-6D56-4CD7-A2A0-DE90BEF6AF97}"/>
              </a:ext>
            </a:extLst>
          </p:cNvPr>
          <p:cNvSpPr/>
          <p:nvPr/>
        </p:nvSpPr>
        <p:spPr>
          <a:xfrm>
            <a:off x="6560928" y="4567885"/>
            <a:ext cx="203200" cy="2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0ADE8BE-335E-461D-ACD4-A9B165A372EB}"/>
              </a:ext>
            </a:extLst>
          </p:cNvPr>
          <p:cNvSpPr/>
          <p:nvPr/>
        </p:nvSpPr>
        <p:spPr>
          <a:xfrm>
            <a:off x="8182728" y="4567885"/>
            <a:ext cx="203200" cy="2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Google Shape;889;p65">
            <a:extLst>
              <a:ext uri="{FF2B5EF4-FFF2-40B4-BE49-F238E27FC236}">
                <a16:creationId xmlns:a16="http://schemas.microsoft.com/office/drawing/2014/main" id="{03FE9F4B-1D79-436C-A64A-240FA7F02B6E}"/>
              </a:ext>
            </a:extLst>
          </p:cNvPr>
          <p:cNvSpPr txBox="1"/>
          <p:nvPr/>
        </p:nvSpPr>
        <p:spPr>
          <a:xfrm>
            <a:off x="5124098" y="4567885"/>
            <a:ext cx="968109" cy="2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lanquin SemiBold"/>
                <a:ea typeface="Palanquin SemiBold"/>
                <a:cs typeface="Palanquin SemiBold"/>
                <a:sym typeface="Palanquin SemiBold"/>
              </a:rPr>
              <a:t>SBS001</a:t>
            </a:r>
            <a:endParaRPr dirty="0">
              <a:solidFill>
                <a:srgbClr val="000000"/>
              </a:solidFill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74" name="Google Shape;889;p65">
            <a:extLst>
              <a:ext uri="{FF2B5EF4-FFF2-40B4-BE49-F238E27FC236}">
                <a16:creationId xmlns:a16="http://schemas.microsoft.com/office/drawing/2014/main" id="{92420A3F-5B52-4D49-9084-81BC2CC5E5BA}"/>
              </a:ext>
            </a:extLst>
          </p:cNvPr>
          <p:cNvSpPr txBox="1"/>
          <p:nvPr/>
        </p:nvSpPr>
        <p:spPr>
          <a:xfrm>
            <a:off x="6748794" y="4567885"/>
            <a:ext cx="968109" cy="2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lanquin SemiBold"/>
                <a:ea typeface="Palanquin SemiBold"/>
                <a:cs typeface="Palanquin SemiBold"/>
                <a:sym typeface="Palanquin SemiBold"/>
              </a:rPr>
              <a:t>SBS003</a:t>
            </a:r>
            <a:endParaRPr dirty="0">
              <a:solidFill>
                <a:srgbClr val="000000"/>
              </a:solidFill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75" name="Google Shape;889;p65">
            <a:extLst>
              <a:ext uri="{FF2B5EF4-FFF2-40B4-BE49-F238E27FC236}">
                <a16:creationId xmlns:a16="http://schemas.microsoft.com/office/drawing/2014/main" id="{55A38B43-7E61-4653-AA64-8515BF99B346}"/>
              </a:ext>
            </a:extLst>
          </p:cNvPr>
          <p:cNvSpPr txBox="1"/>
          <p:nvPr/>
        </p:nvSpPr>
        <p:spPr>
          <a:xfrm>
            <a:off x="8385928" y="4567885"/>
            <a:ext cx="968109" cy="2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lanquin SemiBold"/>
                <a:ea typeface="Palanquin SemiBold"/>
                <a:cs typeface="Palanquin SemiBold"/>
                <a:sym typeface="Palanquin SemiBold"/>
              </a:rPr>
              <a:t>SBS013</a:t>
            </a:r>
            <a:endParaRPr dirty="0">
              <a:solidFill>
                <a:srgbClr val="000000"/>
              </a:solidFill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5"/>
          <p:cNvSpPr txBox="1">
            <a:spLocks noGrp="1"/>
          </p:cNvSpPr>
          <p:nvPr>
            <p:ph type="title"/>
          </p:nvPr>
        </p:nvSpPr>
        <p:spPr>
          <a:xfrm>
            <a:off x="709757" y="107043"/>
            <a:ext cx="7711699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INTERFACE (WHERE THE USER CAN CONTROL WITH DEVICES)</a:t>
            </a:r>
            <a:endParaRPr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9788EC6-1202-4F1A-8D00-0FCD09ADE7B5}"/>
              </a:ext>
            </a:extLst>
          </p:cNvPr>
          <p:cNvGrpSpPr/>
          <p:nvPr/>
        </p:nvGrpSpPr>
        <p:grpSpPr>
          <a:xfrm>
            <a:off x="972223" y="1127940"/>
            <a:ext cx="7060202" cy="3599847"/>
            <a:chOff x="972223" y="1127940"/>
            <a:chExt cx="7060202" cy="3599847"/>
          </a:xfrm>
        </p:grpSpPr>
        <p:grpSp>
          <p:nvGrpSpPr>
            <p:cNvPr id="71" name="Google Shape;9927;p91">
              <a:extLst>
                <a:ext uri="{FF2B5EF4-FFF2-40B4-BE49-F238E27FC236}">
                  <a16:creationId xmlns:a16="http://schemas.microsoft.com/office/drawing/2014/main" id="{D3D4C935-93AC-4189-85B7-A97AF679420D}"/>
                </a:ext>
              </a:extLst>
            </p:cNvPr>
            <p:cNvGrpSpPr/>
            <p:nvPr/>
          </p:nvGrpSpPr>
          <p:grpSpPr>
            <a:xfrm>
              <a:off x="4686052" y="1127940"/>
              <a:ext cx="284039" cy="647307"/>
              <a:chOff x="6410063" y="4135124"/>
              <a:chExt cx="159950" cy="364516"/>
            </a:xfrm>
            <a:solidFill>
              <a:schemeClr val="accent4"/>
            </a:solidFill>
          </p:grpSpPr>
          <p:sp>
            <p:nvSpPr>
              <p:cNvPr id="72" name="Google Shape;9928;p91">
                <a:extLst>
                  <a:ext uri="{FF2B5EF4-FFF2-40B4-BE49-F238E27FC236}">
                    <a16:creationId xmlns:a16="http://schemas.microsoft.com/office/drawing/2014/main" id="{327B2AB5-5681-4FF0-B9DD-32806EC4BE5F}"/>
                  </a:ext>
                </a:extLst>
              </p:cNvPr>
              <p:cNvSpPr/>
              <p:nvPr/>
            </p:nvSpPr>
            <p:spPr>
              <a:xfrm>
                <a:off x="6493991" y="4299202"/>
                <a:ext cx="36328" cy="200438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6312" extrusionOk="0">
                    <a:moveTo>
                      <a:pt x="965" y="1"/>
                    </a:moveTo>
                    <a:cubicBezTo>
                      <a:pt x="882" y="1"/>
                      <a:pt x="810" y="72"/>
                      <a:pt x="810" y="168"/>
                    </a:cubicBezTo>
                    <a:lnTo>
                      <a:pt x="810" y="5716"/>
                    </a:lnTo>
                    <a:cubicBezTo>
                      <a:pt x="810" y="5847"/>
                      <a:pt x="703" y="5954"/>
                      <a:pt x="584" y="5966"/>
                    </a:cubicBezTo>
                    <a:cubicBezTo>
                      <a:pt x="453" y="5966"/>
                      <a:pt x="334" y="5859"/>
                      <a:pt x="334" y="5728"/>
                    </a:cubicBezTo>
                    <a:lnTo>
                      <a:pt x="334" y="4656"/>
                    </a:lnTo>
                    <a:cubicBezTo>
                      <a:pt x="334" y="4573"/>
                      <a:pt x="251" y="4490"/>
                      <a:pt x="167" y="4490"/>
                    </a:cubicBezTo>
                    <a:cubicBezTo>
                      <a:pt x="72" y="4490"/>
                      <a:pt x="1" y="4573"/>
                      <a:pt x="1" y="4656"/>
                    </a:cubicBezTo>
                    <a:lnTo>
                      <a:pt x="1" y="5728"/>
                    </a:lnTo>
                    <a:cubicBezTo>
                      <a:pt x="1" y="5966"/>
                      <a:pt x="167" y="6192"/>
                      <a:pt x="394" y="6276"/>
                    </a:cubicBezTo>
                    <a:cubicBezTo>
                      <a:pt x="453" y="6299"/>
                      <a:pt x="525" y="6311"/>
                      <a:pt x="596" y="6311"/>
                    </a:cubicBezTo>
                    <a:cubicBezTo>
                      <a:pt x="906" y="6299"/>
                      <a:pt x="1144" y="6037"/>
                      <a:pt x="1144" y="5728"/>
                    </a:cubicBezTo>
                    <a:lnTo>
                      <a:pt x="1144" y="180"/>
                    </a:lnTo>
                    <a:cubicBezTo>
                      <a:pt x="1144" y="72"/>
                      <a:pt x="1072" y="1"/>
                      <a:pt x="965" y="1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accent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9929;p91">
                <a:extLst>
                  <a:ext uri="{FF2B5EF4-FFF2-40B4-BE49-F238E27FC236}">
                    <a16:creationId xmlns:a16="http://schemas.microsoft.com/office/drawing/2014/main" id="{40F293EE-08C9-4C4F-B837-FB6F82A8D924}"/>
                  </a:ext>
                </a:extLst>
              </p:cNvPr>
              <p:cNvSpPr/>
              <p:nvPr/>
            </p:nvSpPr>
            <p:spPr>
              <a:xfrm>
                <a:off x="6454297" y="4135124"/>
                <a:ext cx="71099" cy="71131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240" extrusionOk="0">
                    <a:moveTo>
                      <a:pt x="1120" y="346"/>
                    </a:moveTo>
                    <a:cubicBezTo>
                      <a:pt x="1548" y="346"/>
                      <a:pt x="1894" y="679"/>
                      <a:pt x="1894" y="1120"/>
                    </a:cubicBezTo>
                    <a:cubicBezTo>
                      <a:pt x="1894" y="1548"/>
                      <a:pt x="1548" y="1894"/>
                      <a:pt x="1120" y="1894"/>
                    </a:cubicBezTo>
                    <a:cubicBezTo>
                      <a:pt x="691" y="1894"/>
                      <a:pt x="346" y="1548"/>
                      <a:pt x="346" y="1120"/>
                    </a:cubicBezTo>
                    <a:cubicBezTo>
                      <a:pt x="346" y="679"/>
                      <a:pt x="691" y="346"/>
                      <a:pt x="1120" y="346"/>
                    </a:cubicBezTo>
                    <a:close/>
                    <a:moveTo>
                      <a:pt x="1120" y="1"/>
                    </a:moveTo>
                    <a:cubicBezTo>
                      <a:pt x="513" y="1"/>
                      <a:pt x="1" y="513"/>
                      <a:pt x="1" y="1120"/>
                    </a:cubicBezTo>
                    <a:cubicBezTo>
                      <a:pt x="1" y="1727"/>
                      <a:pt x="513" y="2239"/>
                      <a:pt x="1120" y="2239"/>
                    </a:cubicBezTo>
                    <a:cubicBezTo>
                      <a:pt x="1727" y="2239"/>
                      <a:pt x="2239" y="1727"/>
                      <a:pt x="2239" y="1120"/>
                    </a:cubicBezTo>
                    <a:cubicBezTo>
                      <a:pt x="2239" y="513"/>
                      <a:pt x="1727" y="1"/>
                      <a:pt x="1120" y="1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accent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9930;p91">
                <a:extLst>
                  <a:ext uri="{FF2B5EF4-FFF2-40B4-BE49-F238E27FC236}">
                    <a16:creationId xmlns:a16="http://schemas.microsoft.com/office/drawing/2014/main" id="{8877EC3D-0A1A-4CA7-8508-CFEE0BBE2084}"/>
                  </a:ext>
                </a:extLst>
              </p:cNvPr>
              <p:cNvSpPr/>
              <p:nvPr/>
            </p:nvSpPr>
            <p:spPr>
              <a:xfrm>
                <a:off x="6410063" y="4252712"/>
                <a:ext cx="94566" cy="246927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7776" extrusionOk="0">
                    <a:moveTo>
                      <a:pt x="1191" y="0"/>
                    </a:moveTo>
                    <a:cubicBezTo>
                      <a:pt x="977" y="0"/>
                      <a:pt x="798" y="179"/>
                      <a:pt x="798" y="393"/>
                    </a:cubicBezTo>
                    <a:lnTo>
                      <a:pt x="798" y="2894"/>
                    </a:lnTo>
                    <a:cubicBezTo>
                      <a:pt x="798" y="3025"/>
                      <a:pt x="691" y="3132"/>
                      <a:pt x="560" y="3132"/>
                    </a:cubicBezTo>
                    <a:cubicBezTo>
                      <a:pt x="429" y="3132"/>
                      <a:pt x="322" y="3025"/>
                      <a:pt x="322" y="2894"/>
                    </a:cubicBezTo>
                    <a:lnTo>
                      <a:pt x="322" y="2275"/>
                    </a:lnTo>
                    <a:cubicBezTo>
                      <a:pt x="322" y="2191"/>
                      <a:pt x="251" y="2120"/>
                      <a:pt x="155" y="2120"/>
                    </a:cubicBezTo>
                    <a:cubicBezTo>
                      <a:pt x="72" y="2120"/>
                      <a:pt x="1" y="2191"/>
                      <a:pt x="1" y="2275"/>
                    </a:cubicBezTo>
                    <a:lnTo>
                      <a:pt x="1" y="2894"/>
                    </a:lnTo>
                    <a:cubicBezTo>
                      <a:pt x="1" y="3203"/>
                      <a:pt x="251" y="3465"/>
                      <a:pt x="572" y="3465"/>
                    </a:cubicBezTo>
                    <a:cubicBezTo>
                      <a:pt x="894" y="3465"/>
                      <a:pt x="1156" y="3215"/>
                      <a:pt x="1156" y="2894"/>
                    </a:cubicBezTo>
                    <a:lnTo>
                      <a:pt x="1156" y="393"/>
                    </a:lnTo>
                    <a:cubicBezTo>
                      <a:pt x="1156" y="358"/>
                      <a:pt x="1191" y="334"/>
                      <a:pt x="1215" y="334"/>
                    </a:cubicBezTo>
                    <a:cubicBezTo>
                      <a:pt x="1251" y="334"/>
                      <a:pt x="1275" y="358"/>
                      <a:pt x="1275" y="393"/>
                    </a:cubicBezTo>
                    <a:lnTo>
                      <a:pt x="1275" y="7192"/>
                    </a:lnTo>
                    <a:cubicBezTo>
                      <a:pt x="1275" y="7501"/>
                      <a:pt x="1525" y="7775"/>
                      <a:pt x="1858" y="7775"/>
                    </a:cubicBezTo>
                    <a:cubicBezTo>
                      <a:pt x="2168" y="7775"/>
                      <a:pt x="2441" y="7513"/>
                      <a:pt x="2441" y="7192"/>
                    </a:cubicBezTo>
                    <a:lnTo>
                      <a:pt x="2441" y="4251"/>
                    </a:lnTo>
                    <a:cubicBezTo>
                      <a:pt x="2441" y="4168"/>
                      <a:pt x="2501" y="4132"/>
                      <a:pt x="2560" y="4132"/>
                    </a:cubicBezTo>
                    <a:cubicBezTo>
                      <a:pt x="2632" y="4132"/>
                      <a:pt x="2680" y="4191"/>
                      <a:pt x="2680" y="4251"/>
                    </a:cubicBezTo>
                    <a:lnTo>
                      <a:pt x="2644" y="5442"/>
                    </a:lnTo>
                    <a:cubicBezTo>
                      <a:pt x="2644" y="5525"/>
                      <a:pt x="2715" y="5596"/>
                      <a:pt x="2810" y="5596"/>
                    </a:cubicBezTo>
                    <a:cubicBezTo>
                      <a:pt x="2894" y="5596"/>
                      <a:pt x="2977" y="5525"/>
                      <a:pt x="2977" y="5442"/>
                    </a:cubicBezTo>
                    <a:lnTo>
                      <a:pt x="2977" y="4251"/>
                    </a:lnTo>
                    <a:cubicBezTo>
                      <a:pt x="2977" y="3989"/>
                      <a:pt x="2763" y="3787"/>
                      <a:pt x="2513" y="3787"/>
                    </a:cubicBezTo>
                    <a:cubicBezTo>
                      <a:pt x="2263" y="3787"/>
                      <a:pt x="2048" y="3989"/>
                      <a:pt x="2048" y="4251"/>
                    </a:cubicBezTo>
                    <a:lnTo>
                      <a:pt x="2048" y="7192"/>
                    </a:lnTo>
                    <a:cubicBezTo>
                      <a:pt x="2048" y="7323"/>
                      <a:pt x="1941" y="7430"/>
                      <a:pt x="1810" y="7430"/>
                    </a:cubicBezTo>
                    <a:cubicBezTo>
                      <a:pt x="1679" y="7430"/>
                      <a:pt x="1572" y="7323"/>
                      <a:pt x="1572" y="7192"/>
                    </a:cubicBezTo>
                    <a:lnTo>
                      <a:pt x="1572" y="393"/>
                    </a:lnTo>
                    <a:cubicBezTo>
                      <a:pt x="1572" y="179"/>
                      <a:pt x="1394" y="0"/>
                      <a:pt x="1191" y="0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accent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9931;p91">
                <a:extLst>
                  <a:ext uri="{FF2B5EF4-FFF2-40B4-BE49-F238E27FC236}">
                    <a16:creationId xmlns:a16="http://schemas.microsoft.com/office/drawing/2014/main" id="{259F2142-103A-4FC5-966E-BEC2CBD8803F}"/>
                  </a:ext>
                </a:extLst>
              </p:cNvPr>
              <p:cNvSpPr/>
              <p:nvPr/>
            </p:nvSpPr>
            <p:spPr>
              <a:xfrm>
                <a:off x="6410063" y="4212638"/>
                <a:ext cx="159950" cy="150519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4740" extrusionOk="0">
                    <a:moveTo>
                      <a:pt x="1429" y="0"/>
                    </a:moveTo>
                    <a:cubicBezTo>
                      <a:pt x="632" y="0"/>
                      <a:pt x="1" y="643"/>
                      <a:pt x="1" y="1429"/>
                    </a:cubicBezTo>
                    <a:lnTo>
                      <a:pt x="1" y="2858"/>
                    </a:lnTo>
                    <a:cubicBezTo>
                      <a:pt x="1" y="2953"/>
                      <a:pt x="72" y="3025"/>
                      <a:pt x="155" y="3025"/>
                    </a:cubicBezTo>
                    <a:cubicBezTo>
                      <a:pt x="251" y="3025"/>
                      <a:pt x="322" y="2953"/>
                      <a:pt x="322" y="2858"/>
                    </a:cubicBezTo>
                    <a:lnTo>
                      <a:pt x="322" y="1429"/>
                    </a:lnTo>
                    <a:cubicBezTo>
                      <a:pt x="322" y="822"/>
                      <a:pt x="810" y="334"/>
                      <a:pt x="1429" y="334"/>
                    </a:cubicBezTo>
                    <a:lnTo>
                      <a:pt x="3608" y="334"/>
                    </a:lnTo>
                    <a:cubicBezTo>
                      <a:pt x="4227" y="334"/>
                      <a:pt x="4715" y="822"/>
                      <a:pt x="4715" y="1429"/>
                    </a:cubicBezTo>
                    <a:lnTo>
                      <a:pt x="4715" y="4144"/>
                    </a:lnTo>
                    <a:cubicBezTo>
                      <a:pt x="4715" y="4275"/>
                      <a:pt x="4608" y="4382"/>
                      <a:pt x="4489" y="4394"/>
                    </a:cubicBezTo>
                    <a:cubicBezTo>
                      <a:pt x="4358" y="4394"/>
                      <a:pt x="4239" y="4287"/>
                      <a:pt x="4239" y="4156"/>
                    </a:cubicBezTo>
                    <a:lnTo>
                      <a:pt x="4239" y="1655"/>
                    </a:lnTo>
                    <a:cubicBezTo>
                      <a:pt x="4239" y="1441"/>
                      <a:pt x="4061" y="1262"/>
                      <a:pt x="3846" y="1262"/>
                    </a:cubicBezTo>
                    <a:cubicBezTo>
                      <a:pt x="3644" y="1262"/>
                      <a:pt x="3465" y="1441"/>
                      <a:pt x="3465" y="1655"/>
                    </a:cubicBezTo>
                    <a:lnTo>
                      <a:pt x="3465" y="2239"/>
                    </a:lnTo>
                    <a:cubicBezTo>
                      <a:pt x="3465" y="2322"/>
                      <a:pt x="3537" y="2394"/>
                      <a:pt x="3632" y="2394"/>
                    </a:cubicBezTo>
                    <a:cubicBezTo>
                      <a:pt x="3715" y="2394"/>
                      <a:pt x="3787" y="2322"/>
                      <a:pt x="3787" y="2239"/>
                    </a:cubicBezTo>
                    <a:lnTo>
                      <a:pt x="3787" y="1655"/>
                    </a:lnTo>
                    <a:cubicBezTo>
                      <a:pt x="3787" y="1620"/>
                      <a:pt x="3814" y="1602"/>
                      <a:pt x="3840" y="1602"/>
                    </a:cubicBezTo>
                    <a:cubicBezTo>
                      <a:pt x="3867" y="1602"/>
                      <a:pt x="3894" y="1620"/>
                      <a:pt x="3894" y="1655"/>
                    </a:cubicBezTo>
                    <a:lnTo>
                      <a:pt x="3894" y="4156"/>
                    </a:lnTo>
                    <a:cubicBezTo>
                      <a:pt x="3894" y="4382"/>
                      <a:pt x="4049" y="4596"/>
                      <a:pt x="4251" y="4691"/>
                    </a:cubicBezTo>
                    <a:cubicBezTo>
                      <a:pt x="4323" y="4715"/>
                      <a:pt x="4406" y="4739"/>
                      <a:pt x="4489" y="4739"/>
                    </a:cubicBezTo>
                    <a:cubicBezTo>
                      <a:pt x="4799" y="4715"/>
                      <a:pt x="5037" y="4465"/>
                      <a:pt x="5037" y="4156"/>
                    </a:cubicBezTo>
                    <a:lnTo>
                      <a:pt x="5037" y="1429"/>
                    </a:lnTo>
                    <a:cubicBezTo>
                      <a:pt x="5037" y="643"/>
                      <a:pt x="4406" y="0"/>
                      <a:pt x="3608" y="0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accent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818C6F1-0322-4F18-8323-EE2B726C5E7E}"/>
                </a:ext>
              </a:extLst>
            </p:cNvPr>
            <p:cNvSpPr/>
            <p:nvPr/>
          </p:nvSpPr>
          <p:spPr>
            <a:xfrm>
              <a:off x="972223" y="1645920"/>
              <a:ext cx="1058334" cy="448733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Dialogue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B7B211F-9256-4022-9983-8CCFC1A824FE}"/>
                </a:ext>
              </a:extLst>
            </p:cNvPr>
            <p:cNvSpPr/>
            <p:nvPr/>
          </p:nvSpPr>
          <p:spPr>
            <a:xfrm>
              <a:off x="2123697" y="2945554"/>
              <a:ext cx="2065867" cy="690457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NLG: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Language generation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Text-to-speech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FA0D050-2113-4A47-8ACD-3394BB95366D}"/>
                </a:ext>
              </a:extLst>
            </p:cNvPr>
            <p:cNvSpPr/>
            <p:nvPr/>
          </p:nvSpPr>
          <p:spPr>
            <a:xfrm>
              <a:off x="2123697" y="4030979"/>
              <a:ext cx="2065867" cy="690457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DM: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State tracking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Action execution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Representative output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67A0A21-58D5-455F-B8D3-C9AE9FBCD3EF}"/>
                </a:ext>
              </a:extLst>
            </p:cNvPr>
            <p:cNvSpPr/>
            <p:nvPr/>
          </p:nvSpPr>
          <p:spPr>
            <a:xfrm>
              <a:off x="5966558" y="2945553"/>
              <a:ext cx="2065867" cy="690457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SUI: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Speech input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Speech recognition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BBA937C-C962-4890-B908-23BE8023A95E}"/>
                </a:ext>
              </a:extLst>
            </p:cNvPr>
            <p:cNvSpPr/>
            <p:nvPr/>
          </p:nvSpPr>
          <p:spPr>
            <a:xfrm>
              <a:off x="5966558" y="4030979"/>
              <a:ext cx="2065867" cy="690457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NLU: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Utterance analysis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Intent identification</a:t>
              </a: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A012E9A5-92C1-4F3D-B9CB-EAE51FFFD01C}"/>
                </a:ext>
              </a:extLst>
            </p:cNvPr>
            <p:cNvSpPr/>
            <p:nvPr/>
          </p:nvSpPr>
          <p:spPr>
            <a:xfrm>
              <a:off x="2320547" y="1829647"/>
              <a:ext cx="1684867" cy="850900"/>
            </a:xfrm>
            <a:prstGeom prst="diamond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 new dialogue session?</a:t>
              </a:r>
            </a:p>
          </p:txBody>
        </p:sp>
        <p:grpSp>
          <p:nvGrpSpPr>
            <p:cNvPr id="82" name="Google Shape;9583;p91">
              <a:extLst>
                <a:ext uri="{FF2B5EF4-FFF2-40B4-BE49-F238E27FC236}">
                  <a16:creationId xmlns:a16="http://schemas.microsoft.com/office/drawing/2014/main" id="{9D027998-D84C-4E91-ADCD-75E10DA9B3CB}"/>
                </a:ext>
              </a:extLst>
            </p:cNvPr>
            <p:cNvGrpSpPr/>
            <p:nvPr/>
          </p:nvGrpSpPr>
          <p:grpSpPr>
            <a:xfrm>
              <a:off x="5983481" y="1645920"/>
              <a:ext cx="341118" cy="590918"/>
              <a:chOff x="2656082" y="2287427"/>
              <a:chExt cx="207582" cy="359594"/>
            </a:xfrm>
            <a:solidFill>
              <a:schemeClr val="accent4"/>
            </a:solidFill>
          </p:grpSpPr>
          <p:sp>
            <p:nvSpPr>
              <p:cNvPr id="83" name="Google Shape;9584;p91">
                <a:extLst>
                  <a:ext uri="{FF2B5EF4-FFF2-40B4-BE49-F238E27FC236}">
                    <a16:creationId xmlns:a16="http://schemas.microsoft.com/office/drawing/2014/main" id="{01958D52-7728-4F50-B4D5-FCB60D76F655}"/>
                  </a:ext>
                </a:extLst>
              </p:cNvPr>
              <p:cNvSpPr/>
              <p:nvPr/>
            </p:nvSpPr>
            <p:spPr>
              <a:xfrm>
                <a:off x="2656082" y="2287427"/>
                <a:ext cx="207582" cy="359594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1324" extrusionOk="0">
                    <a:moveTo>
                      <a:pt x="5704" y="334"/>
                    </a:moveTo>
                    <a:cubicBezTo>
                      <a:pt x="5965" y="334"/>
                      <a:pt x="6192" y="561"/>
                      <a:pt x="6192" y="834"/>
                    </a:cubicBezTo>
                    <a:lnTo>
                      <a:pt x="6192" y="1323"/>
                    </a:lnTo>
                    <a:lnTo>
                      <a:pt x="346" y="1323"/>
                    </a:lnTo>
                    <a:lnTo>
                      <a:pt x="346" y="834"/>
                    </a:lnTo>
                    <a:cubicBezTo>
                      <a:pt x="346" y="561"/>
                      <a:pt x="560" y="334"/>
                      <a:pt x="834" y="334"/>
                    </a:cubicBezTo>
                    <a:close/>
                    <a:moveTo>
                      <a:pt x="6192" y="1644"/>
                    </a:moveTo>
                    <a:lnTo>
                      <a:pt x="6192" y="8990"/>
                    </a:lnTo>
                    <a:lnTo>
                      <a:pt x="1501" y="8990"/>
                    </a:lnTo>
                    <a:cubicBezTo>
                      <a:pt x="1405" y="8990"/>
                      <a:pt x="1334" y="9062"/>
                      <a:pt x="1334" y="9145"/>
                    </a:cubicBezTo>
                    <a:cubicBezTo>
                      <a:pt x="1334" y="9240"/>
                      <a:pt x="1405" y="9312"/>
                      <a:pt x="1501" y="9312"/>
                    </a:cubicBezTo>
                    <a:lnTo>
                      <a:pt x="6192" y="9312"/>
                    </a:lnTo>
                    <a:lnTo>
                      <a:pt x="6192" y="10478"/>
                    </a:lnTo>
                    <a:cubicBezTo>
                      <a:pt x="6192" y="10740"/>
                      <a:pt x="5965" y="10967"/>
                      <a:pt x="5704" y="10967"/>
                    </a:cubicBezTo>
                    <a:lnTo>
                      <a:pt x="834" y="10967"/>
                    </a:lnTo>
                    <a:cubicBezTo>
                      <a:pt x="560" y="10967"/>
                      <a:pt x="346" y="10740"/>
                      <a:pt x="346" y="10478"/>
                    </a:cubicBezTo>
                    <a:lnTo>
                      <a:pt x="346" y="9312"/>
                    </a:lnTo>
                    <a:lnTo>
                      <a:pt x="834" y="9312"/>
                    </a:lnTo>
                    <a:cubicBezTo>
                      <a:pt x="917" y="9312"/>
                      <a:pt x="1001" y="9240"/>
                      <a:pt x="1001" y="9145"/>
                    </a:cubicBezTo>
                    <a:cubicBezTo>
                      <a:pt x="1001" y="9062"/>
                      <a:pt x="917" y="8990"/>
                      <a:pt x="834" y="8990"/>
                    </a:cubicBezTo>
                    <a:lnTo>
                      <a:pt x="346" y="8990"/>
                    </a:lnTo>
                    <a:lnTo>
                      <a:pt x="346" y="1644"/>
                    </a:lnTo>
                    <a:close/>
                    <a:moveTo>
                      <a:pt x="834" y="1"/>
                    </a:moveTo>
                    <a:cubicBezTo>
                      <a:pt x="370" y="1"/>
                      <a:pt x="0" y="370"/>
                      <a:pt x="0" y="834"/>
                    </a:cubicBezTo>
                    <a:lnTo>
                      <a:pt x="0" y="10490"/>
                    </a:lnTo>
                    <a:cubicBezTo>
                      <a:pt x="0" y="10955"/>
                      <a:pt x="370" y="11324"/>
                      <a:pt x="834" y="11324"/>
                    </a:cubicBezTo>
                    <a:lnTo>
                      <a:pt x="5704" y="11324"/>
                    </a:lnTo>
                    <a:cubicBezTo>
                      <a:pt x="6156" y="11324"/>
                      <a:pt x="6537" y="10955"/>
                      <a:pt x="6537" y="10490"/>
                    </a:cubicBezTo>
                    <a:lnTo>
                      <a:pt x="6537" y="834"/>
                    </a:lnTo>
                    <a:cubicBezTo>
                      <a:pt x="6513" y="370"/>
                      <a:pt x="6144" y="1"/>
                      <a:pt x="5704" y="1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accent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9585;p91">
                <a:extLst>
                  <a:ext uri="{FF2B5EF4-FFF2-40B4-BE49-F238E27FC236}">
                    <a16:creationId xmlns:a16="http://schemas.microsoft.com/office/drawing/2014/main" id="{E1072721-C16F-422C-9324-FF56362D9D0E}"/>
                  </a:ext>
                </a:extLst>
              </p:cNvPr>
              <p:cNvSpPr/>
              <p:nvPr/>
            </p:nvSpPr>
            <p:spPr>
              <a:xfrm>
                <a:off x="2754395" y="2308608"/>
                <a:ext cx="31787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834" y="322"/>
                    </a:lnTo>
                    <a:cubicBezTo>
                      <a:pt x="917" y="322"/>
                      <a:pt x="1000" y="251"/>
                      <a:pt x="1000" y="167"/>
                    </a:cubicBezTo>
                    <a:cubicBezTo>
                      <a:pt x="1000" y="72"/>
                      <a:pt x="917" y="1"/>
                      <a:pt x="834" y="1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accent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9586;p91">
                <a:extLst>
                  <a:ext uri="{FF2B5EF4-FFF2-40B4-BE49-F238E27FC236}">
                    <a16:creationId xmlns:a16="http://schemas.microsoft.com/office/drawing/2014/main" id="{E0E97037-6CCC-41F1-AEEB-CAF6C4A770D9}"/>
                  </a:ext>
                </a:extLst>
              </p:cNvPr>
              <p:cNvSpPr/>
              <p:nvPr/>
            </p:nvSpPr>
            <p:spPr>
              <a:xfrm>
                <a:off x="2743789" y="2594053"/>
                <a:ext cx="31406" cy="3105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78" extrusionOk="0">
                    <a:moveTo>
                      <a:pt x="501" y="322"/>
                    </a:moveTo>
                    <a:cubicBezTo>
                      <a:pt x="584" y="322"/>
                      <a:pt x="656" y="406"/>
                      <a:pt x="656" y="489"/>
                    </a:cubicBezTo>
                    <a:cubicBezTo>
                      <a:pt x="656" y="584"/>
                      <a:pt x="584" y="656"/>
                      <a:pt x="501" y="656"/>
                    </a:cubicBezTo>
                    <a:cubicBezTo>
                      <a:pt x="406" y="656"/>
                      <a:pt x="334" y="584"/>
                      <a:pt x="334" y="489"/>
                    </a:cubicBezTo>
                    <a:cubicBezTo>
                      <a:pt x="334" y="406"/>
                      <a:pt x="406" y="322"/>
                      <a:pt x="501" y="322"/>
                    </a:cubicBezTo>
                    <a:close/>
                    <a:moveTo>
                      <a:pt x="501" y="1"/>
                    </a:moveTo>
                    <a:cubicBezTo>
                      <a:pt x="227" y="1"/>
                      <a:pt x="1" y="227"/>
                      <a:pt x="1" y="489"/>
                    </a:cubicBezTo>
                    <a:cubicBezTo>
                      <a:pt x="1" y="763"/>
                      <a:pt x="227" y="977"/>
                      <a:pt x="501" y="977"/>
                    </a:cubicBezTo>
                    <a:cubicBezTo>
                      <a:pt x="763" y="977"/>
                      <a:pt x="989" y="763"/>
                      <a:pt x="989" y="489"/>
                    </a:cubicBezTo>
                    <a:cubicBezTo>
                      <a:pt x="989" y="227"/>
                      <a:pt x="775" y="1"/>
                      <a:pt x="501" y="1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accent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9587;p91">
                <a:extLst>
                  <a:ext uri="{FF2B5EF4-FFF2-40B4-BE49-F238E27FC236}">
                    <a16:creationId xmlns:a16="http://schemas.microsoft.com/office/drawing/2014/main" id="{F38E1EAE-ABED-41CA-A9F2-77C49C57738C}"/>
                  </a:ext>
                </a:extLst>
              </p:cNvPr>
              <p:cNvSpPr/>
              <p:nvPr/>
            </p:nvSpPr>
            <p:spPr>
              <a:xfrm>
                <a:off x="2733596" y="2308608"/>
                <a:ext cx="10225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23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55" y="322"/>
                    </a:cubicBezTo>
                    <a:cubicBezTo>
                      <a:pt x="250" y="322"/>
                      <a:pt x="322" y="251"/>
                      <a:pt x="322" y="167"/>
                    </a:cubicBez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accent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F36B356B-0559-4B63-8CC0-B734134CAB9A}"/>
                </a:ext>
              </a:extLst>
            </p:cNvPr>
            <p:cNvCxnSpPr>
              <a:cxnSpLocks/>
              <a:endCxn id="79" idx="0"/>
            </p:cNvCxnSpPr>
            <p:nvPr/>
          </p:nvCxnSpPr>
          <p:spPr>
            <a:xfrm>
              <a:off x="5102207" y="1397479"/>
              <a:ext cx="1897285" cy="154807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063795C-2C04-4C88-A195-2F960D08BA94}"/>
                </a:ext>
              </a:extLst>
            </p:cNvPr>
            <p:cNvCxnSpPr>
              <a:stCxn id="79" idx="2"/>
              <a:endCxn id="80" idx="0"/>
            </p:cNvCxnSpPr>
            <p:nvPr/>
          </p:nvCxnSpPr>
          <p:spPr>
            <a:xfrm>
              <a:off x="6999492" y="3636010"/>
              <a:ext cx="0" cy="3949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8D5C4EE-FA3B-41D3-A012-D10B6E696E76}"/>
                </a:ext>
              </a:extLst>
            </p:cNvPr>
            <p:cNvCxnSpPr>
              <a:stCxn id="80" idx="2"/>
              <a:endCxn id="78" idx="2"/>
            </p:cNvCxnSpPr>
            <p:nvPr/>
          </p:nvCxnSpPr>
          <p:spPr>
            <a:xfrm rot="5400000">
              <a:off x="5078062" y="2800006"/>
              <a:ext cx="12700" cy="3842861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77B3926-3FDF-4A89-BEA2-9DE328EBB1F9}"/>
                </a:ext>
              </a:extLst>
            </p:cNvPr>
            <p:cNvCxnSpPr>
              <a:stCxn id="78" idx="0"/>
              <a:endCxn id="3" idx="2"/>
            </p:cNvCxnSpPr>
            <p:nvPr/>
          </p:nvCxnSpPr>
          <p:spPr>
            <a:xfrm flipV="1">
              <a:off x="3156631" y="3636011"/>
              <a:ext cx="0" cy="3949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98354DD-B47E-456E-B448-A225E95C07C6}"/>
                </a:ext>
              </a:extLst>
            </p:cNvPr>
            <p:cNvCxnSpPr>
              <a:stCxn id="3" idx="0"/>
              <a:endCxn id="4" idx="2"/>
            </p:cNvCxnSpPr>
            <p:nvPr/>
          </p:nvCxnSpPr>
          <p:spPr>
            <a:xfrm flipV="1">
              <a:off x="3156631" y="2680547"/>
              <a:ext cx="6350" cy="2650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8B075DCD-43A9-4AEB-84DA-2D7856971CB3}"/>
                </a:ext>
              </a:extLst>
            </p:cNvPr>
            <p:cNvCxnSpPr>
              <a:stCxn id="4" idx="1"/>
              <a:endCxn id="2" idx="2"/>
            </p:cNvCxnSpPr>
            <p:nvPr/>
          </p:nvCxnSpPr>
          <p:spPr>
            <a:xfrm rot="10800000">
              <a:off x="1501391" y="2094653"/>
              <a:ext cx="819157" cy="160444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91BDCC0A-DCC9-4FDE-8796-AD283F235B8E}"/>
                </a:ext>
              </a:extLst>
            </p:cNvPr>
            <p:cNvCxnSpPr>
              <a:stCxn id="2" idx="0"/>
            </p:cNvCxnSpPr>
            <p:nvPr/>
          </p:nvCxnSpPr>
          <p:spPr>
            <a:xfrm rot="5400000" flipH="1" flipV="1">
              <a:off x="2899780" y="-910"/>
              <a:ext cx="248441" cy="3045220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A64248F-BCB3-4E0E-8330-4559013EE46D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4005414" y="1397479"/>
              <a:ext cx="184150" cy="857618"/>
            </a:xfrm>
            <a:prstGeom prst="bentConnector2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9"/>
          <p:cNvSpPr/>
          <p:nvPr/>
        </p:nvSpPr>
        <p:spPr>
          <a:xfrm rot="-8474779">
            <a:off x="606402" y="1375927"/>
            <a:ext cx="1951903" cy="2092318"/>
          </a:xfrm>
          <a:custGeom>
            <a:avLst/>
            <a:gdLst/>
            <a:ahLst/>
            <a:cxnLst/>
            <a:rect l="l" t="t" r="r" b="b"/>
            <a:pathLst>
              <a:path w="170648" h="182924" extrusionOk="0">
                <a:moveTo>
                  <a:pt x="95880" y="0"/>
                </a:moveTo>
                <a:cubicBezTo>
                  <a:pt x="83646" y="0"/>
                  <a:pt x="70050" y="3168"/>
                  <a:pt x="54799" y="10775"/>
                </a:cubicBezTo>
                <a:cubicBezTo>
                  <a:pt x="20227" y="28019"/>
                  <a:pt x="1" y="71591"/>
                  <a:pt x="15186" y="123875"/>
                </a:cubicBezTo>
                <a:cubicBezTo>
                  <a:pt x="27144" y="165041"/>
                  <a:pt x="65881" y="182924"/>
                  <a:pt x="91008" y="182924"/>
                </a:cubicBezTo>
                <a:cubicBezTo>
                  <a:pt x="97878" y="182924"/>
                  <a:pt x="103731" y="181587"/>
                  <a:pt x="107741" y="179024"/>
                </a:cubicBezTo>
                <a:cubicBezTo>
                  <a:pt x="126407" y="167075"/>
                  <a:pt x="96047" y="133722"/>
                  <a:pt x="124985" y="116797"/>
                </a:cubicBezTo>
                <a:cubicBezTo>
                  <a:pt x="153923" y="99881"/>
                  <a:pt x="170647" y="92538"/>
                  <a:pt x="167347" y="63940"/>
                </a:cubicBezTo>
                <a:cubicBezTo>
                  <a:pt x="164652" y="40583"/>
                  <a:pt x="152035" y="24061"/>
                  <a:pt x="142367" y="16823"/>
                </a:cubicBezTo>
                <a:cubicBezTo>
                  <a:pt x="129237" y="6998"/>
                  <a:pt x="114062" y="0"/>
                  <a:pt x="958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7" name="Google Shape;977;p69"/>
          <p:cNvSpPr/>
          <p:nvPr/>
        </p:nvSpPr>
        <p:spPr>
          <a:xfrm>
            <a:off x="2516131" y="1717813"/>
            <a:ext cx="1913034" cy="1569547"/>
          </a:xfrm>
          <a:custGeom>
            <a:avLst/>
            <a:gdLst/>
            <a:ahLst/>
            <a:cxnLst/>
            <a:rect l="l" t="t" r="r" b="b"/>
            <a:pathLst>
              <a:path w="153750" h="126144" extrusionOk="0">
                <a:moveTo>
                  <a:pt x="27321" y="0"/>
                </a:moveTo>
                <a:cubicBezTo>
                  <a:pt x="22510" y="0"/>
                  <a:pt x="17838" y="2054"/>
                  <a:pt x="13467" y="6551"/>
                </a:cubicBezTo>
                <a:cubicBezTo>
                  <a:pt x="1" y="20389"/>
                  <a:pt x="2388" y="43618"/>
                  <a:pt x="6983" y="59864"/>
                </a:cubicBezTo>
                <a:cubicBezTo>
                  <a:pt x="14231" y="85555"/>
                  <a:pt x="39158" y="116404"/>
                  <a:pt x="70993" y="124277"/>
                </a:cubicBezTo>
                <a:cubicBezTo>
                  <a:pt x="76113" y="125544"/>
                  <a:pt x="81273" y="126144"/>
                  <a:pt x="86362" y="126144"/>
                </a:cubicBezTo>
                <a:cubicBezTo>
                  <a:pt x="112923" y="126144"/>
                  <a:pt x="137557" y="109793"/>
                  <a:pt x="144628" y="86425"/>
                </a:cubicBezTo>
                <a:cubicBezTo>
                  <a:pt x="153750" y="56313"/>
                  <a:pt x="123783" y="43666"/>
                  <a:pt x="111420" y="43666"/>
                </a:cubicBezTo>
                <a:cubicBezTo>
                  <a:pt x="111169" y="43666"/>
                  <a:pt x="110927" y="43671"/>
                  <a:pt x="110691" y="43681"/>
                </a:cubicBezTo>
                <a:cubicBezTo>
                  <a:pt x="106748" y="43856"/>
                  <a:pt x="102219" y="44122"/>
                  <a:pt x="97500" y="44122"/>
                </a:cubicBezTo>
                <a:cubicBezTo>
                  <a:pt x="84159" y="44122"/>
                  <a:pt x="69301" y="41996"/>
                  <a:pt x="61878" y="29674"/>
                </a:cubicBezTo>
                <a:cubicBezTo>
                  <a:pt x="51026" y="11647"/>
                  <a:pt x="38779" y="0"/>
                  <a:pt x="273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69"/>
          <p:cNvSpPr/>
          <p:nvPr/>
        </p:nvSpPr>
        <p:spPr>
          <a:xfrm>
            <a:off x="4353429" y="2149975"/>
            <a:ext cx="1564826" cy="1135229"/>
          </a:xfrm>
          <a:custGeom>
            <a:avLst/>
            <a:gdLst/>
            <a:ahLst/>
            <a:cxnLst/>
            <a:rect l="l" t="t" r="r" b="b"/>
            <a:pathLst>
              <a:path w="115913" h="84091" extrusionOk="0">
                <a:moveTo>
                  <a:pt x="86569" y="0"/>
                </a:moveTo>
                <a:cubicBezTo>
                  <a:pt x="82225" y="0"/>
                  <a:pt x="77879" y="1830"/>
                  <a:pt x="74506" y="6626"/>
                </a:cubicBezTo>
                <a:cubicBezTo>
                  <a:pt x="66038" y="18681"/>
                  <a:pt x="57219" y="23340"/>
                  <a:pt x="46395" y="23425"/>
                </a:cubicBezTo>
                <a:cubicBezTo>
                  <a:pt x="46364" y="23425"/>
                  <a:pt x="46333" y="23425"/>
                  <a:pt x="46302" y="23425"/>
                </a:cubicBezTo>
                <a:cubicBezTo>
                  <a:pt x="43189" y="23425"/>
                  <a:pt x="37703" y="22114"/>
                  <a:pt x="31678" y="22114"/>
                </a:cubicBezTo>
                <a:cubicBezTo>
                  <a:pt x="23411" y="22114"/>
                  <a:pt x="14131" y="24582"/>
                  <a:pt x="8575" y="36286"/>
                </a:cubicBezTo>
                <a:cubicBezTo>
                  <a:pt x="1" y="54347"/>
                  <a:pt x="18731" y="72759"/>
                  <a:pt x="32430" y="78468"/>
                </a:cubicBezTo>
                <a:cubicBezTo>
                  <a:pt x="38571" y="81029"/>
                  <a:pt x="47166" y="84091"/>
                  <a:pt x="57140" y="84091"/>
                </a:cubicBezTo>
                <a:cubicBezTo>
                  <a:pt x="61093" y="84091"/>
                  <a:pt x="65263" y="83610"/>
                  <a:pt x="69582" y="82426"/>
                </a:cubicBezTo>
                <a:cubicBezTo>
                  <a:pt x="84799" y="78256"/>
                  <a:pt x="97586" y="70265"/>
                  <a:pt x="106755" y="52331"/>
                </a:cubicBezTo>
                <a:cubicBezTo>
                  <a:pt x="115913" y="34397"/>
                  <a:pt x="110384" y="19085"/>
                  <a:pt x="102892" y="8632"/>
                </a:cubicBezTo>
                <a:cubicBezTo>
                  <a:pt x="99710" y="4191"/>
                  <a:pt x="93142" y="0"/>
                  <a:pt x="865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69"/>
          <p:cNvSpPr/>
          <p:nvPr/>
        </p:nvSpPr>
        <p:spPr>
          <a:xfrm rot="-1799654">
            <a:off x="5834616" y="2246887"/>
            <a:ext cx="1680119" cy="1194843"/>
          </a:xfrm>
          <a:custGeom>
            <a:avLst/>
            <a:gdLst/>
            <a:ahLst/>
            <a:cxnLst/>
            <a:rect l="l" t="t" r="r" b="b"/>
            <a:pathLst>
              <a:path w="73795" h="56770" extrusionOk="0">
                <a:moveTo>
                  <a:pt x="29956" y="0"/>
                </a:moveTo>
                <a:cubicBezTo>
                  <a:pt x="23283" y="0"/>
                  <a:pt x="16241" y="1492"/>
                  <a:pt x="9169" y="5295"/>
                </a:cubicBezTo>
                <a:cubicBezTo>
                  <a:pt x="1" y="10219"/>
                  <a:pt x="1200" y="20947"/>
                  <a:pt x="9063" y="23951"/>
                </a:cubicBezTo>
                <a:cubicBezTo>
                  <a:pt x="21373" y="28652"/>
                  <a:pt x="26265" y="32461"/>
                  <a:pt x="31953" y="40133"/>
                </a:cubicBezTo>
                <a:cubicBezTo>
                  <a:pt x="38861" y="49451"/>
                  <a:pt x="42076" y="56327"/>
                  <a:pt x="52592" y="56762"/>
                </a:cubicBezTo>
                <a:cubicBezTo>
                  <a:pt x="52717" y="56767"/>
                  <a:pt x="52843" y="56770"/>
                  <a:pt x="52969" y="56770"/>
                </a:cubicBezTo>
                <a:cubicBezTo>
                  <a:pt x="61326" y="56770"/>
                  <a:pt x="73795" y="45763"/>
                  <a:pt x="68903" y="28609"/>
                </a:cubicBezTo>
                <a:cubicBezTo>
                  <a:pt x="64467" y="13020"/>
                  <a:pt x="51446" y="3820"/>
                  <a:pt x="41270" y="1379"/>
                </a:cubicBezTo>
                <a:cubicBezTo>
                  <a:pt x="37672" y="515"/>
                  <a:pt x="33878" y="0"/>
                  <a:pt x="299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0" name="Google Shape;980;p69"/>
          <p:cNvSpPr txBox="1">
            <a:spLocks noGrp="1"/>
          </p:cNvSpPr>
          <p:nvPr>
            <p:ph type="title"/>
          </p:nvPr>
        </p:nvSpPr>
        <p:spPr>
          <a:xfrm>
            <a:off x="716049" y="539500"/>
            <a:ext cx="7598217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Proposed Problems And Solutions</a:t>
            </a:r>
          </a:p>
        </p:txBody>
      </p:sp>
      <p:sp>
        <p:nvSpPr>
          <p:cNvPr id="981" name="Google Shape;981;p69"/>
          <p:cNvSpPr txBox="1">
            <a:spLocks noGrp="1"/>
          </p:cNvSpPr>
          <p:nvPr>
            <p:ph type="subTitle" idx="4294967295"/>
          </p:nvPr>
        </p:nvSpPr>
        <p:spPr>
          <a:xfrm>
            <a:off x="5897886" y="2569594"/>
            <a:ext cx="15219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Palanquin SemiBold"/>
                <a:ea typeface="Palanquin SemiBold"/>
                <a:cs typeface="Palanquin SemiBold"/>
                <a:sym typeface="Palanquin SemiBold"/>
              </a:rPr>
              <a:t>Virtual assistant </a:t>
            </a:r>
            <a:endParaRPr sz="1200" dirty="0">
              <a:solidFill>
                <a:schemeClr val="lt1"/>
              </a:solidFill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982" name="Google Shape;982;p69"/>
          <p:cNvSpPr txBox="1">
            <a:spLocks noGrp="1"/>
          </p:cNvSpPr>
          <p:nvPr>
            <p:ph type="subTitle" idx="4294967295"/>
          </p:nvPr>
        </p:nvSpPr>
        <p:spPr>
          <a:xfrm>
            <a:off x="4374891" y="2571750"/>
            <a:ext cx="15219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latin typeface="Palanquin SemiBold"/>
                <a:ea typeface="Palanquin SemiBold"/>
                <a:cs typeface="Palanquin SemiBold"/>
                <a:sym typeface="Palanquin SemiBold"/>
              </a:rPr>
              <a:t>Dashboard design </a:t>
            </a:r>
            <a:endParaRPr sz="1200" dirty="0"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983" name="Google Shape;983;p69"/>
          <p:cNvSpPr txBox="1">
            <a:spLocks noGrp="1"/>
          </p:cNvSpPr>
          <p:nvPr>
            <p:ph type="subTitle" idx="4294967295"/>
          </p:nvPr>
        </p:nvSpPr>
        <p:spPr>
          <a:xfrm>
            <a:off x="2727939" y="2392676"/>
            <a:ext cx="1604026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latin typeface="Palanquin SemiBold"/>
                <a:ea typeface="Palanquin SemiBold"/>
                <a:cs typeface="Palanquin SemiBold"/>
                <a:sym typeface="Palanquin SemiBold"/>
              </a:rPr>
              <a:t>How to improve data completeness ?</a:t>
            </a:r>
            <a:endParaRPr sz="1200" dirty="0"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984" name="Google Shape;984;p69"/>
          <p:cNvSpPr txBox="1">
            <a:spLocks noGrp="1"/>
          </p:cNvSpPr>
          <p:nvPr>
            <p:ph type="subTitle" idx="4294967295"/>
          </p:nvPr>
        </p:nvSpPr>
        <p:spPr>
          <a:xfrm>
            <a:off x="787051" y="2048875"/>
            <a:ext cx="15219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latin typeface="Palanquin SemiBold"/>
                <a:ea typeface="Palanquin SemiBold"/>
                <a:cs typeface="Palanquin SemiBold"/>
                <a:sym typeface="Palanquin SemiBold"/>
              </a:rPr>
              <a:t>How to increase the communication between dashboards and users ?</a:t>
            </a:r>
            <a:endParaRPr sz="1200" dirty="0"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55" name="Google Shape;978;p69">
            <a:extLst>
              <a:ext uri="{FF2B5EF4-FFF2-40B4-BE49-F238E27FC236}">
                <a16:creationId xmlns:a16="http://schemas.microsoft.com/office/drawing/2014/main" id="{2C0DDCBA-085D-4D8A-BB41-77F052AC07F2}"/>
              </a:ext>
            </a:extLst>
          </p:cNvPr>
          <p:cNvSpPr/>
          <p:nvPr/>
        </p:nvSpPr>
        <p:spPr>
          <a:xfrm rot="2651139">
            <a:off x="7329592" y="2086383"/>
            <a:ext cx="1633503" cy="1214121"/>
          </a:xfrm>
          <a:custGeom>
            <a:avLst/>
            <a:gdLst/>
            <a:ahLst/>
            <a:cxnLst/>
            <a:rect l="l" t="t" r="r" b="b"/>
            <a:pathLst>
              <a:path w="115913" h="84091" extrusionOk="0">
                <a:moveTo>
                  <a:pt x="86569" y="0"/>
                </a:moveTo>
                <a:cubicBezTo>
                  <a:pt x="82225" y="0"/>
                  <a:pt x="77879" y="1830"/>
                  <a:pt x="74506" y="6626"/>
                </a:cubicBezTo>
                <a:cubicBezTo>
                  <a:pt x="66038" y="18681"/>
                  <a:pt x="57219" y="23340"/>
                  <a:pt x="46395" y="23425"/>
                </a:cubicBezTo>
                <a:cubicBezTo>
                  <a:pt x="46364" y="23425"/>
                  <a:pt x="46333" y="23425"/>
                  <a:pt x="46302" y="23425"/>
                </a:cubicBezTo>
                <a:cubicBezTo>
                  <a:pt x="43189" y="23425"/>
                  <a:pt x="37703" y="22114"/>
                  <a:pt x="31678" y="22114"/>
                </a:cubicBezTo>
                <a:cubicBezTo>
                  <a:pt x="23411" y="22114"/>
                  <a:pt x="14131" y="24582"/>
                  <a:pt x="8575" y="36286"/>
                </a:cubicBezTo>
                <a:cubicBezTo>
                  <a:pt x="1" y="54347"/>
                  <a:pt x="18731" y="72759"/>
                  <a:pt x="32430" y="78468"/>
                </a:cubicBezTo>
                <a:cubicBezTo>
                  <a:pt x="38571" y="81029"/>
                  <a:pt x="47166" y="84091"/>
                  <a:pt x="57140" y="84091"/>
                </a:cubicBezTo>
                <a:cubicBezTo>
                  <a:pt x="61093" y="84091"/>
                  <a:pt x="65263" y="83610"/>
                  <a:pt x="69582" y="82426"/>
                </a:cubicBezTo>
                <a:cubicBezTo>
                  <a:pt x="84799" y="78256"/>
                  <a:pt x="97586" y="70265"/>
                  <a:pt x="106755" y="52331"/>
                </a:cubicBezTo>
                <a:cubicBezTo>
                  <a:pt x="115913" y="34397"/>
                  <a:pt x="110384" y="19085"/>
                  <a:pt x="102892" y="8632"/>
                </a:cubicBezTo>
                <a:cubicBezTo>
                  <a:pt x="99710" y="4191"/>
                  <a:pt x="93142" y="0"/>
                  <a:pt x="8656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982;p69">
            <a:extLst>
              <a:ext uri="{FF2B5EF4-FFF2-40B4-BE49-F238E27FC236}">
                <a16:creationId xmlns:a16="http://schemas.microsoft.com/office/drawing/2014/main" id="{5C3403A6-9A6F-429F-A32F-135F3ED5DED9}"/>
              </a:ext>
            </a:extLst>
          </p:cNvPr>
          <p:cNvSpPr txBox="1">
            <a:spLocks/>
          </p:cNvSpPr>
          <p:nvPr/>
        </p:nvSpPr>
        <p:spPr>
          <a:xfrm>
            <a:off x="7491071" y="2422086"/>
            <a:ext cx="1521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spcAft>
                <a:spcPts val="1600"/>
              </a:spcAft>
              <a:buFont typeface="Lato"/>
              <a:buNone/>
            </a:pPr>
            <a:r>
              <a:rPr lang="en-US" sz="1050" dirty="0">
                <a:latin typeface="Palanquin SemiBold"/>
                <a:ea typeface="Palanquin SemiBold"/>
                <a:cs typeface="Palanquin SemiBold"/>
                <a:sym typeface="Palanquin SemiBold"/>
              </a:rPr>
              <a:t>Voice-based virtual assistant integrated into the smartphone app</a:t>
            </a:r>
            <a:endParaRPr lang="en" sz="1050" dirty="0"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96;p58">
            <a:extLst>
              <a:ext uri="{FF2B5EF4-FFF2-40B4-BE49-F238E27FC236}">
                <a16:creationId xmlns:a16="http://schemas.microsoft.com/office/drawing/2014/main" id="{2A6E5D71-94E8-4089-A66C-DA71B06E2B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3194" y="353229"/>
            <a:ext cx="4346805" cy="743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Example of the GUI</a:t>
            </a:r>
            <a:endParaRPr sz="3600" dirty="0"/>
          </a:p>
        </p:txBody>
      </p:sp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9064FD41-E955-49C4-BCDF-570E04CB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490" y="1282700"/>
            <a:ext cx="5587020" cy="33890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1"/>
          <p:cNvPicPr preferRelativeResize="0"/>
          <p:nvPr/>
        </p:nvPicPr>
        <p:blipFill rotWithShape="1">
          <a:blip r:embed="rId3">
            <a:alphaModFix/>
          </a:blip>
          <a:srcRect l="10958" t="9524" r="7501" b="9134"/>
          <a:stretch/>
        </p:blipFill>
        <p:spPr>
          <a:xfrm>
            <a:off x="5509825" y="1341575"/>
            <a:ext cx="2917926" cy="29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1"/>
          <p:cNvSpPr txBox="1">
            <a:spLocks noGrp="1"/>
          </p:cNvSpPr>
          <p:nvPr>
            <p:ph type="title"/>
          </p:nvPr>
        </p:nvSpPr>
        <p:spPr>
          <a:xfrm>
            <a:off x="716250" y="540618"/>
            <a:ext cx="5351700" cy="6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048" name="Google Shape;1048;p71"/>
          <p:cNvSpPr txBox="1">
            <a:spLocks noGrp="1"/>
          </p:cNvSpPr>
          <p:nvPr>
            <p:ph type="subTitle" idx="2"/>
          </p:nvPr>
        </p:nvSpPr>
        <p:spPr>
          <a:xfrm>
            <a:off x="2030584" y="1703397"/>
            <a:ext cx="2999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The goal was to visualize the sensor data </a:t>
            </a:r>
            <a:endParaRPr b="1" dirty="0"/>
          </a:p>
        </p:txBody>
      </p:sp>
      <p:sp>
        <p:nvSpPr>
          <p:cNvPr id="1050" name="Google Shape;1050;p71"/>
          <p:cNvSpPr txBox="1">
            <a:spLocks noGrp="1"/>
          </p:cNvSpPr>
          <p:nvPr>
            <p:ph type="subTitle" idx="4"/>
          </p:nvPr>
        </p:nvSpPr>
        <p:spPr>
          <a:xfrm>
            <a:off x="2030578" y="2748565"/>
            <a:ext cx="2999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Useful interpretation to the sensor data </a:t>
            </a:r>
            <a:endParaRPr b="1" dirty="0"/>
          </a:p>
        </p:txBody>
      </p:sp>
      <p:sp>
        <p:nvSpPr>
          <p:cNvPr id="1052" name="Google Shape;1052;p71"/>
          <p:cNvSpPr txBox="1">
            <a:spLocks noGrp="1"/>
          </p:cNvSpPr>
          <p:nvPr>
            <p:ph type="subTitle" idx="6"/>
          </p:nvPr>
        </p:nvSpPr>
        <p:spPr>
          <a:xfrm>
            <a:off x="2030579" y="3793734"/>
            <a:ext cx="2999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Improve the quality of lifestyle</a:t>
            </a:r>
            <a:endParaRPr b="1" dirty="0"/>
          </a:p>
        </p:txBody>
      </p:sp>
      <p:sp>
        <p:nvSpPr>
          <p:cNvPr id="1053" name="Google Shape;1053;p71"/>
          <p:cNvSpPr/>
          <p:nvPr/>
        </p:nvSpPr>
        <p:spPr>
          <a:xfrm flipH="1">
            <a:off x="8653460" y="4744996"/>
            <a:ext cx="490552" cy="377379"/>
          </a:xfrm>
          <a:custGeom>
            <a:avLst/>
            <a:gdLst/>
            <a:ahLst/>
            <a:cxnLst/>
            <a:rect l="l" t="t" r="r" b="b"/>
            <a:pathLst>
              <a:path w="73795" h="56770" extrusionOk="0">
                <a:moveTo>
                  <a:pt x="29956" y="0"/>
                </a:moveTo>
                <a:cubicBezTo>
                  <a:pt x="23283" y="0"/>
                  <a:pt x="16241" y="1492"/>
                  <a:pt x="9169" y="5295"/>
                </a:cubicBezTo>
                <a:cubicBezTo>
                  <a:pt x="1" y="10219"/>
                  <a:pt x="1200" y="20947"/>
                  <a:pt x="9063" y="23951"/>
                </a:cubicBezTo>
                <a:cubicBezTo>
                  <a:pt x="21373" y="28652"/>
                  <a:pt x="26265" y="32461"/>
                  <a:pt x="31953" y="40133"/>
                </a:cubicBezTo>
                <a:cubicBezTo>
                  <a:pt x="38861" y="49451"/>
                  <a:pt x="42076" y="56327"/>
                  <a:pt x="52592" y="56762"/>
                </a:cubicBezTo>
                <a:cubicBezTo>
                  <a:pt x="52717" y="56767"/>
                  <a:pt x="52843" y="56770"/>
                  <a:pt x="52969" y="56770"/>
                </a:cubicBezTo>
                <a:cubicBezTo>
                  <a:pt x="61326" y="56770"/>
                  <a:pt x="73795" y="45763"/>
                  <a:pt x="68903" y="28609"/>
                </a:cubicBezTo>
                <a:cubicBezTo>
                  <a:pt x="64467" y="13020"/>
                  <a:pt x="51446" y="3820"/>
                  <a:pt x="41270" y="1379"/>
                </a:cubicBezTo>
                <a:cubicBezTo>
                  <a:pt x="37672" y="515"/>
                  <a:pt x="33878" y="0"/>
                  <a:pt x="299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599;p91">
            <a:extLst>
              <a:ext uri="{FF2B5EF4-FFF2-40B4-BE49-F238E27FC236}">
                <a16:creationId xmlns:a16="http://schemas.microsoft.com/office/drawing/2014/main" id="{B8004DDB-BF6D-4F58-8FE3-B81027E6EFE0}"/>
              </a:ext>
            </a:extLst>
          </p:cNvPr>
          <p:cNvSpPr/>
          <p:nvPr/>
        </p:nvSpPr>
        <p:spPr>
          <a:xfrm>
            <a:off x="1163231" y="1544496"/>
            <a:ext cx="867347" cy="866501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0933;p93">
            <a:extLst>
              <a:ext uri="{FF2B5EF4-FFF2-40B4-BE49-F238E27FC236}">
                <a16:creationId xmlns:a16="http://schemas.microsoft.com/office/drawing/2014/main" id="{4502891B-552D-4251-B0FA-A9FD2EA9F1FE}"/>
              </a:ext>
            </a:extLst>
          </p:cNvPr>
          <p:cNvGrpSpPr/>
          <p:nvPr/>
        </p:nvGrpSpPr>
        <p:grpSpPr>
          <a:xfrm>
            <a:off x="1123073" y="2653648"/>
            <a:ext cx="855315" cy="719945"/>
            <a:chOff x="7108015" y="3396505"/>
            <a:chExt cx="344883" cy="290299"/>
          </a:xfrm>
          <a:solidFill>
            <a:schemeClr val="accent4"/>
          </a:solidFill>
        </p:grpSpPr>
        <p:sp>
          <p:nvSpPr>
            <p:cNvPr id="36" name="Google Shape;10934;p93">
              <a:extLst>
                <a:ext uri="{FF2B5EF4-FFF2-40B4-BE49-F238E27FC236}">
                  <a16:creationId xmlns:a16="http://schemas.microsoft.com/office/drawing/2014/main" id="{9C7076E5-CE03-4D70-9A4C-938FF023A461}"/>
                </a:ext>
              </a:extLst>
            </p:cNvPr>
            <p:cNvSpPr/>
            <p:nvPr/>
          </p:nvSpPr>
          <p:spPr>
            <a:xfrm>
              <a:off x="7108015" y="3396505"/>
              <a:ext cx="344883" cy="290299"/>
            </a:xfrm>
            <a:custGeom>
              <a:avLst/>
              <a:gdLst/>
              <a:ahLst/>
              <a:cxnLst/>
              <a:rect l="l" t="t" r="r" b="b"/>
              <a:pathLst>
                <a:path w="10836" h="9121" extrusionOk="0">
                  <a:moveTo>
                    <a:pt x="4585" y="310"/>
                  </a:moveTo>
                  <a:cubicBezTo>
                    <a:pt x="4716" y="310"/>
                    <a:pt x="4847" y="369"/>
                    <a:pt x="4954" y="465"/>
                  </a:cubicBezTo>
                  <a:lnTo>
                    <a:pt x="5501" y="1012"/>
                  </a:lnTo>
                  <a:lnTo>
                    <a:pt x="4799" y="1012"/>
                  </a:lnTo>
                  <a:cubicBezTo>
                    <a:pt x="4716" y="1012"/>
                    <a:pt x="4620" y="977"/>
                    <a:pt x="4549" y="905"/>
                  </a:cubicBezTo>
                  <a:lnTo>
                    <a:pt x="3954" y="310"/>
                  </a:lnTo>
                  <a:close/>
                  <a:moveTo>
                    <a:pt x="5835" y="286"/>
                  </a:moveTo>
                  <a:cubicBezTo>
                    <a:pt x="5966" y="286"/>
                    <a:pt x="6097" y="346"/>
                    <a:pt x="6204" y="429"/>
                  </a:cubicBezTo>
                  <a:lnTo>
                    <a:pt x="6752" y="977"/>
                  </a:lnTo>
                  <a:lnTo>
                    <a:pt x="6632" y="977"/>
                  </a:lnTo>
                  <a:cubicBezTo>
                    <a:pt x="6549" y="977"/>
                    <a:pt x="6466" y="1060"/>
                    <a:pt x="6466" y="1143"/>
                  </a:cubicBezTo>
                  <a:cubicBezTo>
                    <a:pt x="6466" y="1239"/>
                    <a:pt x="6549" y="1310"/>
                    <a:pt x="6632" y="1310"/>
                  </a:cubicBezTo>
                  <a:lnTo>
                    <a:pt x="10192" y="1310"/>
                  </a:lnTo>
                  <a:cubicBezTo>
                    <a:pt x="10383" y="1310"/>
                    <a:pt x="10550" y="1477"/>
                    <a:pt x="10550" y="1667"/>
                  </a:cubicBezTo>
                  <a:lnTo>
                    <a:pt x="10550" y="8454"/>
                  </a:lnTo>
                  <a:lnTo>
                    <a:pt x="10514" y="8454"/>
                  </a:lnTo>
                  <a:cubicBezTo>
                    <a:pt x="10514" y="8644"/>
                    <a:pt x="10359" y="8811"/>
                    <a:pt x="10157" y="8811"/>
                  </a:cubicBezTo>
                  <a:lnTo>
                    <a:pt x="667" y="8811"/>
                  </a:lnTo>
                  <a:cubicBezTo>
                    <a:pt x="477" y="8811"/>
                    <a:pt x="310" y="8644"/>
                    <a:pt x="310" y="8454"/>
                  </a:cubicBezTo>
                  <a:lnTo>
                    <a:pt x="310" y="655"/>
                  </a:lnTo>
                  <a:cubicBezTo>
                    <a:pt x="310" y="465"/>
                    <a:pt x="465" y="298"/>
                    <a:pt x="667" y="298"/>
                  </a:cubicBezTo>
                  <a:lnTo>
                    <a:pt x="3275" y="298"/>
                  </a:lnTo>
                  <a:cubicBezTo>
                    <a:pt x="3406" y="298"/>
                    <a:pt x="3537" y="358"/>
                    <a:pt x="3644" y="453"/>
                  </a:cubicBezTo>
                  <a:lnTo>
                    <a:pt x="4311" y="1120"/>
                  </a:lnTo>
                  <a:cubicBezTo>
                    <a:pt x="4430" y="1239"/>
                    <a:pt x="4608" y="1310"/>
                    <a:pt x="4787" y="1310"/>
                  </a:cubicBezTo>
                  <a:lnTo>
                    <a:pt x="5870" y="1310"/>
                  </a:lnTo>
                  <a:cubicBezTo>
                    <a:pt x="5930" y="1310"/>
                    <a:pt x="5990" y="1262"/>
                    <a:pt x="6025" y="1203"/>
                  </a:cubicBezTo>
                  <a:cubicBezTo>
                    <a:pt x="6049" y="1143"/>
                    <a:pt x="6037" y="1072"/>
                    <a:pt x="5990" y="1024"/>
                  </a:cubicBezTo>
                  <a:lnTo>
                    <a:pt x="5251" y="286"/>
                  </a:lnTo>
                  <a:close/>
                  <a:moveTo>
                    <a:pt x="667" y="0"/>
                  </a:moveTo>
                  <a:cubicBezTo>
                    <a:pt x="298" y="0"/>
                    <a:pt x="1" y="298"/>
                    <a:pt x="1" y="667"/>
                  </a:cubicBezTo>
                  <a:lnTo>
                    <a:pt x="1" y="8454"/>
                  </a:lnTo>
                  <a:cubicBezTo>
                    <a:pt x="1" y="8823"/>
                    <a:pt x="298" y="9121"/>
                    <a:pt x="667" y="9121"/>
                  </a:cubicBezTo>
                  <a:lnTo>
                    <a:pt x="10157" y="9121"/>
                  </a:lnTo>
                  <a:cubicBezTo>
                    <a:pt x="10538" y="9121"/>
                    <a:pt x="10835" y="8823"/>
                    <a:pt x="10835" y="8454"/>
                  </a:cubicBezTo>
                  <a:lnTo>
                    <a:pt x="10835" y="1679"/>
                  </a:lnTo>
                  <a:cubicBezTo>
                    <a:pt x="10835" y="1310"/>
                    <a:pt x="10538" y="1012"/>
                    <a:pt x="10157" y="1012"/>
                  </a:cubicBezTo>
                  <a:lnTo>
                    <a:pt x="7168" y="1012"/>
                  </a:lnTo>
                  <a:lnTo>
                    <a:pt x="6394" y="238"/>
                  </a:lnTo>
                  <a:cubicBezTo>
                    <a:pt x="6228" y="72"/>
                    <a:pt x="6025" y="0"/>
                    <a:pt x="5799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35;p93">
              <a:extLst>
                <a:ext uri="{FF2B5EF4-FFF2-40B4-BE49-F238E27FC236}">
                  <a16:creationId xmlns:a16="http://schemas.microsoft.com/office/drawing/2014/main" id="{03E16DDD-A457-4F86-8480-415D5CDFE09C}"/>
                </a:ext>
              </a:extLst>
            </p:cNvPr>
            <p:cNvSpPr/>
            <p:nvPr/>
          </p:nvSpPr>
          <p:spPr>
            <a:xfrm>
              <a:off x="7211104" y="3487819"/>
              <a:ext cx="139468" cy="139500"/>
            </a:xfrm>
            <a:custGeom>
              <a:avLst/>
              <a:gdLst/>
              <a:ahLst/>
              <a:cxnLst/>
              <a:rect l="l" t="t" r="r" b="b"/>
              <a:pathLst>
                <a:path w="4382" h="4383" extrusionOk="0">
                  <a:moveTo>
                    <a:pt x="2370" y="1168"/>
                  </a:moveTo>
                  <a:cubicBezTo>
                    <a:pt x="2560" y="1168"/>
                    <a:pt x="2727" y="1334"/>
                    <a:pt x="2727" y="1525"/>
                  </a:cubicBezTo>
                  <a:lnTo>
                    <a:pt x="2727" y="1870"/>
                  </a:lnTo>
                  <a:cubicBezTo>
                    <a:pt x="2691" y="2144"/>
                    <a:pt x="2477" y="2382"/>
                    <a:pt x="2191" y="2382"/>
                  </a:cubicBezTo>
                  <a:cubicBezTo>
                    <a:pt x="1905" y="2382"/>
                    <a:pt x="1667" y="2144"/>
                    <a:pt x="1667" y="1870"/>
                  </a:cubicBezTo>
                  <a:lnTo>
                    <a:pt x="1667" y="1525"/>
                  </a:lnTo>
                  <a:cubicBezTo>
                    <a:pt x="1667" y="1334"/>
                    <a:pt x="1834" y="1168"/>
                    <a:pt x="2024" y="1168"/>
                  </a:cubicBezTo>
                  <a:close/>
                  <a:moveTo>
                    <a:pt x="2334" y="2680"/>
                  </a:moveTo>
                  <a:lnTo>
                    <a:pt x="2334" y="2775"/>
                  </a:lnTo>
                  <a:cubicBezTo>
                    <a:pt x="2370" y="2834"/>
                    <a:pt x="2381" y="2894"/>
                    <a:pt x="2417" y="2942"/>
                  </a:cubicBezTo>
                  <a:lnTo>
                    <a:pt x="2191" y="3156"/>
                  </a:lnTo>
                  <a:lnTo>
                    <a:pt x="2155" y="3156"/>
                  </a:lnTo>
                  <a:lnTo>
                    <a:pt x="1941" y="2942"/>
                  </a:lnTo>
                  <a:cubicBezTo>
                    <a:pt x="1965" y="2894"/>
                    <a:pt x="1977" y="2834"/>
                    <a:pt x="1977" y="2775"/>
                  </a:cubicBezTo>
                  <a:lnTo>
                    <a:pt x="1977" y="2680"/>
                  </a:lnTo>
                  <a:cubicBezTo>
                    <a:pt x="2036" y="2703"/>
                    <a:pt x="2096" y="2703"/>
                    <a:pt x="2155" y="2703"/>
                  </a:cubicBezTo>
                  <a:cubicBezTo>
                    <a:pt x="2215" y="2703"/>
                    <a:pt x="2274" y="2703"/>
                    <a:pt x="2334" y="2680"/>
                  </a:cubicBezTo>
                  <a:close/>
                  <a:moveTo>
                    <a:pt x="2203" y="334"/>
                  </a:moveTo>
                  <a:cubicBezTo>
                    <a:pt x="3227" y="334"/>
                    <a:pt x="4072" y="1179"/>
                    <a:pt x="4072" y="2203"/>
                  </a:cubicBezTo>
                  <a:cubicBezTo>
                    <a:pt x="4060" y="2787"/>
                    <a:pt x="3786" y="3311"/>
                    <a:pt x="3370" y="3668"/>
                  </a:cubicBezTo>
                  <a:lnTo>
                    <a:pt x="3370" y="3430"/>
                  </a:lnTo>
                  <a:cubicBezTo>
                    <a:pt x="3370" y="3239"/>
                    <a:pt x="3263" y="3073"/>
                    <a:pt x="3096" y="2977"/>
                  </a:cubicBezTo>
                  <a:lnTo>
                    <a:pt x="2691" y="2787"/>
                  </a:lnTo>
                  <a:lnTo>
                    <a:pt x="2691" y="2775"/>
                  </a:lnTo>
                  <a:lnTo>
                    <a:pt x="2691" y="2537"/>
                  </a:lnTo>
                  <a:cubicBezTo>
                    <a:pt x="2905" y="2382"/>
                    <a:pt x="3036" y="2132"/>
                    <a:pt x="3036" y="1870"/>
                  </a:cubicBezTo>
                  <a:lnTo>
                    <a:pt x="3036" y="1525"/>
                  </a:lnTo>
                  <a:cubicBezTo>
                    <a:pt x="3036" y="1156"/>
                    <a:pt x="2739" y="858"/>
                    <a:pt x="2370" y="858"/>
                  </a:cubicBezTo>
                  <a:lnTo>
                    <a:pt x="2024" y="858"/>
                  </a:lnTo>
                  <a:cubicBezTo>
                    <a:pt x="1655" y="858"/>
                    <a:pt x="1358" y="1156"/>
                    <a:pt x="1358" y="1525"/>
                  </a:cubicBezTo>
                  <a:lnTo>
                    <a:pt x="1358" y="1870"/>
                  </a:lnTo>
                  <a:cubicBezTo>
                    <a:pt x="1358" y="2132"/>
                    <a:pt x="1488" y="2382"/>
                    <a:pt x="1703" y="2537"/>
                  </a:cubicBezTo>
                  <a:lnTo>
                    <a:pt x="1703" y="2775"/>
                  </a:lnTo>
                  <a:lnTo>
                    <a:pt x="1703" y="2787"/>
                  </a:lnTo>
                  <a:lnTo>
                    <a:pt x="1298" y="2977"/>
                  </a:lnTo>
                  <a:cubicBezTo>
                    <a:pt x="1131" y="3073"/>
                    <a:pt x="1024" y="3239"/>
                    <a:pt x="1024" y="3430"/>
                  </a:cubicBezTo>
                  <a:lnTo>
                    <a:pt x="1024" y="3668"/>
                  </a:lnTo>
                  <a:cubicBezTo>
                    <a:pt x="596" y="3323"/>
                    <a:pt x="334" y="2799"/>
                    <a:pt x="334" y="2203"/>
                  </a:cubicBezTo>
                  <a:cubicBezTo>
                    <a:pt x="334" y="1179"/>
                    <a:pt x="1179" y="334"/>
                    <a:pt x="2203" y="334"/>
                  </a:cubicBezTo>
                  <a:close/>
                  <a:moveTo>
                    <a:pt x="2667" y="3120"/>
                  </a:moveTo>
                  <a:lnTo>
                    <a:pt x="2929" y="3251"/>
                  </a:lnTo>
                  <a:cubicBezTo>
                    <a:pt x="2989" y="3275"/>
                    <a:pt x="3036" y="3335"/>
                    <a:pt x="3036" y="3418"/>
                  </a:cubicBezTo>
                  <a:lnTo>
                    <a:pt x="3036" y="3858"/>
                  </a:lnTo>
                  <a:cubicBezTo>
                    <a:pt x="2786" y="3989"/>
                    <a:pt x="2489" y="4073"/>
                    <a:pt x="2179" y="4073"/>
                  </a:cubicBezTo>
                  <a:cubicBezTo>
                    <a:pt x="1858" y="4073"/>
                    <a:pt x="1584" y="3989"/>
                    <a:pt x="1310" y="3858"/>
                  </a:cubicBezTo>
                  <a:lnTo>
                    <a:pt x="1310" y="3418"/>
                  </a:lnTo>
                  <a:cubicBezTo>
                    <a:pt x="1310" y="3335"/>
                    <a:pt x="1358" y="3275"/>
                    <a:pt x="1417" y="3251"/>
                  </a:cubicBezTo>
                  <a:lnTo>
                    <a:pt x="1679" y="3120"/>
                  </a:lnTo>
                  <a:lnTo>
                    <a:pt x="1941" y="3370"/>
                  </a:lnTo>
                  <a:cubicBezTo>
                    <a:pt x="2000" y="3430"/>
                    <a:pt x="2084" y="3454"/>
                    <a:pt x="2179" y="3454"/>
                  </a:cubicBezTo>
                  <a:cubicBezTo>
                    <a:pt x="2262" y="3454"/>
                    <a:pt x="2334" y="3430"/>
                    <a:pt x="2417" y="3370"/>
                  </a:cubicBezTo>
                  <a:lnTo>
                    <a:pt x="2667" y="3120"/>
                  </a:lnTo>
                  <a:close/>
                  <a:moveTo>
                    <a:pt x="2191" y="1"/>
                  </a:moveTo>
                  <a:cubicBezTo>
                    <a:pt x="988" y="1"/>
                    <a:pt x="0" y="989"/>
                    <a:pt x="0" y="2192"/>
                  </a:cubicBezTo>
                  <a:cubicBezTo>
                    <a:pt x="0" y="3394"/>
                    <a:pt x="988" y="4382"/>
                    <a:pt x="2191" y="4382"/>
                  </a:cubicBezTo>
                  <a:cubicBezTo>
                    <a:pt x="3393" y="4382"/>
                    <a:pt x="4382" y="3394"/>
                    <a:pt x="4382" y="2192"/>
                  </a:cubicBezTo>
                  <a:cubicBezTo>
                    <a:pt x="4382" y="989"/>
                    <a:pt x="3393" y="1"/>
                    <a:pt x="2191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936;p93">
              <a:extLst>
                <a:ext uri="{FF2B5EF4-FFF2-40B4-BE49-F238E27FC236}">
                  <a16:creationId xmlns:a16="http://schemas.microsoft.com/office/drawing/2014/main" id="{D7DB97CC-F0B4-492D-A9EA-0283DFFE1951}"/>
                </a:ext>
              </a:extLst>
            </p:cNvPr>
            <p:cNvSpPr/>
            <p:nvPr/>
          </p:nvSpPr>
          <p:spPr>
            <a:xfrm>
              <a:off x="7180009" y="3466271"/>
              <a:ext cx="159201" cy="149685"/>
            </a:xfrm>
            <a:custGeom>
              <a:avLst/>
              <a:gdLst/>
              <a:ahLst/>
              <a:cxnLst/>
              <a:rect l="l" t="t" r="r" b="b"/>
              <a:pathLst>
                <a:path w="5002" h="4703" extrusionOk="0">
                  <a:moveTo>
                    <a:pt x="3163" y="1"/>
                  </a:moveTo>
                  <a:cubicBezTo>
                    <a:pt x="2425" y="1"/>
                    <a:pt x="1690" y="286"/>
                    <a:pt x="1132" y="844"/>
                  </a:cubicBezTo>
                  <a:cubicBezTo>
                    <a:pt x="96" y="1868"/>
                    <a:pt x="1" y="3500"/>
                    <a:pt x="894" y="4643"/>
                  </a:cubicBezTo>
                  <a:cubicBezTo>
                    <a:pt x="918" y="4690"/>
                    <a:pt x="965" y="4702"/>
                    <a:pt x="1013" y="4702"/>
                  </a:cubicBezTo>
                  <a:cubicBezTo>
                    <a:pt x="1037" y="4702"/>
                    <a:pt x="1084" y="4690"/>
                    <a:pt x="1108" y="4666"/>
                  </a:cubicBezTo>
                  <a:cubicBezTo>
                    <a:pt x="1192" y="4607"/>
                    <a:pt x="1192" y="4523"/>
                    <a:pt x="1144" y="4452"/>
                  </a:cubicBezTo>
                  <a:cubicBezTo>
                    <a:pt x="358" y="3440"/>
                    <a:pt x="441" y="1987"/>
                    <a:pt x="1346" y="1083"/>
                  </a:cubicBezTo>
                  <a:cubicBezTo>
                    <a:pt x="1845" y="591"/>
                    <a:pt x="2498" y="338"/>
                    <a:pt x="3153" y="338"/>
                  </a:cubicBezTo>
                  <a:cubicBezTo>
                    <a:pt x="3703" y="338"/>
                    <a:pt x="4254" y="516"/>
                    <a:pt x="4716" y="880"/>
                  </a:cubicBezTo>
                  <a:cubicBezTo>
                    <a:pt x="4744" y="903"/>
                    <a:pt x="4775" y="914"/>
                    <a:pt x="4807" y="914"/>
                  </a:cubicBezTo>
                  <a:cubicBezTo>
                    <a:pt x="4856" y="914"/>
                    <a:pt x="4906" y="888"/>
                    <a:pt x="4942" y="844"/>
                  </a:cubicBezTo>
                  <a:cubicBezTo>
                    <a:pt x="5002" y="773"/>
                    <a:pt x="4978" y="666"/>
                    <a:pt x="4918" y="606"/>
                  </a:cubicBezTo>
                  <a:cubicBezTo>
                    <a:pt x="4398" y="200"/>
                    <a:pt x="3779" y="1"/>
                    <a:pt x="3163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937;p93">
              <a:extLst>
                <a:ext uri="{FF2B5EF4-FFF2-40B4-BE49-F238E27FC236}">
                  <a16:creationId xmlns:a16="http://schemas.microsoft.com/office/drawing/2014/main" id="{3D5AE5BF-6300-48B1-9A43-3CFA611504FF}"/>
                </a:ext>
              </a:extLst>
            </p:cNvPr>
            <p:cNvSpPr/>
            <p:nvPr/>
          </p:nvSpPr>
          <p:spPr>
            <a:xfrm>
              <a:off x="7222085" y="3499690"/>
              <a:ext cx="158819" cy="148825"/>
            </a:xfrm>
            <a:custGeom>
              <a:avLst/>
              <a:gdLst/>
              <a:ahLst/>
              <a:cxnLst/>
              <a:rect l="l" t="t" r="r" b="b"/>
              <a:pathLst>
                <a:path w="4990" h="4676" extrusionOk="0">
                  <a:moveTo>
                    <a:pt x="3983" y="0"/>
                  </a:moveTo>
                  <a:cubicBezTo>
                    <a:pt x="3948" y="0"/>
                    <a:pt x="3913" y="12"/>
                    <a:pt x="3882" y="33"/>
                  </a:cubicBezTo>
                  <a:cubicBezTo>
                    <a:pt x="3810" y="92"/>
                    <a:pt x="3810" y="187"/>
                    <a:pt x="3858" y="259"/>
                  </a:cubicBezTo>
                  <a:cubicBezTo>
                    <a:pt x="4644" y="1271"/>
                    <a:pt x="4549" y="2711"/>
                    <a:pt x="3644" y="3616"/>
                  </a:cubicBezTo>
                  <a:cubicBezTo>
                    <a:pt x="3152" y="4115"/>
                    <a:pt x="2502" y="4367"/>
                    <a:pt x="1848" y="4367"/>
                  </a:cubicBezTo>
                  <a:cubicBezTo>
                    <a:pt x="1299" y="4367"/>
                    <a:pt x="748" y="4189"/>
                    <a:pt x="286" y="3831"/>
                  </a:cubicBezTo>
                  <a:cubicBezTo>
                    <a:pt x="250" y="3805"/>
                    <a:pt x="214" y="3793"/>
                    <a:pt x="180" y="3793"/>
                  </a:cubicBezTo>
                  <a:cubicBezTo>
                    <a:pt x="135" y="3793"/>
                    <a:pt x="94" y="3814"/>
                    <a:pt x="60" y="3854"/>
                  </a:cubicBezTo>
                  <a:cubicBezTo>
                    <a:pt x="0" y="3938"/>
                    <a:pt x="12" y="4021"/>
                    <a:pt x="84" y="4081"/>
                  </a:cubicBezTo>
                  <a:cubicBezTo>
                    <a:pt x="608" y="4486"/>
                    <a:pt x="1239" y="4676"/>
                    <a:pt x="1846" y="4676"/>
                  </a:cubicBezTo>
                  <a:cubicBezTo>
                    <a:pt x="2584" y="4676"/>
                    <a:pt x="3322" y="4390"/>
                    <a:pt x="3882" y="3843"/>
                  </a:cubicBezTo>
                  <a:cubicBezTo>
                    <a:pt x="4894" y="2831"/>
                    <a:pt x="4989" y="1211"/>
                    <a:pt x="4108" y="68"/>
                  </a:cubicBezTo>
                  <a:cubicBezTo>
                    <a:pt x="4074" y="21"/>
                    <a:pt x="4029" y="0"/>
                    <a:pt x="3983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1038;p93">
            <a:extLst>
              <a:ext uri="{FF2B5EF4-FFF2-40B4-BE49-F238E27FC236}">
                <a16:creationId xmlns:a16="http://schemas.microsoft.com/office/drawing/2014/main" id="{B37C0F39-0BCF-49EB-9860-CCABBBA4BC2D}"/>
              </a:ext>
            </a:extLst>
          </p:cNvPr>
          <p:cNvGrpSpPr/>
          <p:nvPr/>
        </p:nvGrpSpPr>
        <p:grpSpPr>
          <a:xfrm>
            <a:off x="1161809" y="3616245"/>
            <a:ext cx="726051" cy="726189"/>
            <a:chOff x="5774124" y="4294550"/>
            <a:chExt cx="331611" cy="331674"/>
          </a:xfrm>
          <a:solidFill>
            <a:schemeClr val="accent2"/>
          </a:solidFill>
        </p:grpSpPr>
        <p:sp>
          <p:nvSpPr>
            <p:cNvPr id="41" name="Google Shape;11039;p93">
              <a:extLst>
                <a:ext uri="{FF2B5EF4-FFF2-40B4-BE49-F238E27FC236}">
                  <a16:creationId xmlns:a16="http://schemas.microsoft.com/office/drawing/2014/main" id="{04D0EF45-B28A-4BAE-B2C7-840DC3B43160}"/>
                </a:ext>
              </a:extLst>
            </p:cNvPr>
            <p:cNvSpPr/>
            <p:nvPr/>
          </p:nvSpPr>
          <p:spPr>
            <a:xfrm>
              <a:off x="5774124" y="4419664"/>
              <a:ext cx="331611" cy="206560"/>
            </a:xfrm>
            <a:custGeom>
              <a:avLst/>
              <a:gdLst/>
              <a:ahLst/>
              <a:cxnLst/>
              <a:rect l="l" t="t" r="r" b="b"/>
              <a:pathLst>
                <a:path w="10419" h="6490" extrusionOk="0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040;p93">
              <a:extLst>
                <a:ext uri="{FF2B5EF4-FFF2-40B4-BE49-F238E27FC236}">
                  <a16:creationId xmlns:a16="http://schemas.microsoft.com/office/drawing/2014/main" id="{6A6A6DCD-1EBC-42BB-99C5-4D944915C522}"/>
                </a:ext>
              </a:extLst>
            </p:cNvPr>
            <p:cNvSpPr/>
            <p:nvPr/>
          </p:nvSpPr>
          <p:spPr>
            <a:xfrm>
              <a:off x="5778294" y="4294550"/>
              <a:ext cx="316461" cy="191442"/>
            </a:xfrm>
            <a:custGeom>
              <a:avLst/>
              <a:gdLst/>
              <a:ahLst/>
              <a:cxnLst/>
              <a:rect l="l" t="t" r="r" b="b"/>
              <a:pathLst>
                <a:path w="9943" h="6015" extrusionOk="0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3"/>
          <p:cNvSpPr txBox="1">
            <a:spLocks noGrp="1"/>
          </p:cNvSpPr>
          <p:nvPr>
            <p:ph type="title"/>
          </p:nvPr>
        </p:nvSpPr>
        <p:spPr>
          <a:xfrm>
            <a:off x="817807" y="1600200"/>
            <a:ext cx="3502200" cy="17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pic>
        <p:nvPicPr>
          <p:cNvPr id="815" name="Google Shape;815;p63"/>
          <p:cNvPicPr preferRelativeResize="0"/>
          <p:nvPr/>
        </p:nvPicPr>
        <p:blipFill rotWithShape="1">
          <a:blip r:embed="rId3">
            <a:alphaModFix/>
          </a:blip>
          <a:srcRect l="13870" t="6920" r="9454" b="11473"/>
          <a:stretch/>
        </p:blipFill>
        <p:spPr>
          <a:xfrm>
            <a:off x="4747475" y="852825"/>
            <a:ext cx="3465300" cy="368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7"/>
          <p:cNvPicPr preferRelativeResize="0"/>
          <p:nvPr/>
        </p:nvPicPr>
        <p:blipFill rotWithShape="1">
          <a:blip r:embed="rId3">
            <a:alphaModFix/>
          </a:blip>
          <a:srcRect l="11513" t="3899" r="5353" b="9453"/>
          <a:stretch/>
        </p:blipFill>
        <p:spPr>
          <a:xfrm>
            <a:off x="2994750" y="1261325"/>
            <a:ext cx="3154500" cy="3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7"/>
          <p:cNvSpPr txBox="1">
            <a:spLocks noGrp="1"/>
          </p:cNvSpPr>
          <p:nvPr>
            <p:ph type="title"/>
          </p:nvPr>
        </p:nvSpPr>
        <p:spPr>
          <a:xfrm>
            <a:off x="2412150" y="539496"/>
            <a:ext cx="4319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05" name="Google Shape;505;p47"/>
          <p:cNvSpPr txBox="1">
            <a:spLocks noGrp="1"/>
          </p:cNvSpPr>
          <p:nvPr>
            <p:ph type="subTitle" idx="1"/>
          </p:nvPr>
        </p:nvSpPr>
        <p:spPr>
          <a:xfrm>
            <a:off x="1097249" y="1496110"/>
            <a:ext cx="1579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507" name="Google Shape;507;p47"/>
          <p:cNvSpPr txBox="1">
            <a:spLocks noGrp="1"/>
          </p:cNvSpPr>
          <p:nvPr>
            <p:ph type="subTitle" idx="3"/>
          </p:nvPr>
        </p:nvSpPr>
        <p:spPr>
          <a:xfrm>
            <a:off x="6661463" y="1496110"/>
            <a:ext cx="1581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509" name="Google Shape;509;p47"/>
          <p:cNvSpPr txBox="1">
            <a:spLocks noGrp="1"/>
          </p:cNvSpPr>
          <p:nvPr>
            <p:ph type="subTitle" idx="5"/>
          </p:nvPr>
        </p:nvSpPr>
        <p:spPr>
          <a:xfrm>
            <a:off x="1034551" y="3693265"/>
            <a:ext cx="1447986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Intro to Aws Services</a:t>
            </a:r>
            <a:endParaRPr dirty="0"/>
          </a:p>
        </p:txBody>
      </p:sp>
      <p:sp>
        <p:nvSpPr>
          <p:cNvPr id="511" name="Google Shape;511;p47"/>
          <p:cNvSpPr txBox="1">
            <a:spLocks noGrp="1"/>
          </p:cNvSpPr>
          <p:nvPr>
            <p:ph type="subTitle" idx="7"/>
          </p:nvPr>
        </p:nvSpPr>
        <p:spPr>
          <a:xfrm>
            <a:off x="6661463" y="3482777"/>
            <a:ext cx="1581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Problem &amp; Solution</a:t>
            </a:r>
            <a:endParaRPr dirty="0"/>
          </a:p>
        </p:txBody>
      </p:sp>
      <p:sp>
        <p:nvSpPr>
          <p:cNvPr id="513" name="Google Shape;513;p47"/>
          <p:cNvSpPr txBox="1">
            <a:spLocks noGrp="1"/>
          </p:cNvSpPr>
          <p:nvPr>
            <p:ph type="title" idx="9"/>
          </p:nvPr>
        </p:nvSpPr>
        <p:spPr>
          <a:xfrm>
            <a:off x="716250" y="1481471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4" name="Google Shape;514;p47"/>
          <p:cNvSpPr txBox="1">
            <a:spLocks noGrp="1"/>
          </p:cNvSpPr>
          <p:nvPr>
            <p:ph type="title" idx="13"/>
          </p:nvPr>
        </p:nvSpPr>
        <p:spPr>
          <a:xfrm>
            <a:off x="6297150" y="1481471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15" name="Google Shape;515;p47"/>
          <p:cNvSpPr txBox="1">
            <a:spLocks noGrp="1"/>
          </p:cNvSpPr>
          <p:nvPr>
            <p:ph type="title" idx="14"/>
          </p:nvPr>
        </p:nvSpPr>
        <p:spPr>
          <a:xfrm>
            <a:off x="653551" y="3678221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16" name="Google Shape;516;p47"/>
          <p:cNvSpPr txBox="1">
            <a:spLocks noGrp="1"/>
          </p:cNvSpPr>
          <p:nvPr>
            <p:ph type="title" idx="15"/>
          </p:nvPr>
        </p:nvSpPr>
        <p:spPr>
          <a:xfrm>
            <a:off x="6297150" y="3467727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4" name="Google Shape;505;p47">
            <a:extLst>
              <a:ext uri="{FF2B5EF4-FFF2-40B4-BE49-F238E27FC236}">
                <a16:creationId xmlns:a16="http://schemas.microsoft.com/office/drawing/2014/main" id="{9D38D360-346C-4B98-82B1-C8829F80ABA1}"/>
              </a:ext>
            </a:extLst>
          </p:cNvPr>
          <p:cNvSpPr txBox="1">
            <a:spLocks/>
          </p:cNvSpPr>
          <p:nvPr/>
        </p:nvSpPr>
        <p:spPr>
          <a:xfrm>
            <a:off x="1065900" y="2201284"/>
            <a:ext cx="15792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User of Sensor Data</a:t>
            </a:r>
          </a:p>
        </p:txBody>
      </p:sp>
      <p:sp>
        <p:nvSpPr>
          <p:cNvPr id="25" name="Google Shape;513;p47">
            <a:extLst>
              <a:ext uri="{FF2B5EF4-FFF2-40B4-BE49-F238E27FC236}">
                <a16:creationId xmlns:a16="http://schemas.microsoft.com/office/drawing/2014/main" id="{9F24828E-406E-4C1E-8170-6D7659C184FB}"/>
              </a:ext>
            </a:extLst>
          </p:cNvPr>
          <p:cNvSpPr txBox="1">
            <a:spLocks/>
          </p:cNvSpPr>
          <p:nvPr/>
        </p:nvSpPr>
        <p:spPr>
          <a:xfrm>
            <a:off x="684901" y="2186645"/>
            <a:ext cx="466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1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26" name="Google Shape;505;p47">
            <a:extLst>
              <a:ext uri="{FF2B5EF4-FFF2-40B4-BE49-F238E27FC236}">
                <a16:creationId xmlns:a16="http://schemas.microsoft.com/office/drawing/2014/main" id="{1288CC6E-3690-4D5F-8884-E1206E345398}"/>
              </a:ext>
            </a:extLst>
          </p:cNvPr>
          <p:cNvSpPr txBox="1">
            <a:spLocks/>
          </p:cNvSpPr>
          <p:nvPr/>
        </p:nvSpPr>
        <p:spPr>
          <a:xfrm>
            <a:off x="1034550" y="2954594"/>
            <a:ext cx="15792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Sensor Data Management</a:t>
            </a:r>
          </a:p>
        </p:txBody>
      </p:sp>
      <p:sp>
        <p:nvSpPr>
          <p:cNvPr id="27" name="Google Shape;513;p47">
            <a:extLst>
              <a:ext uri="{FF2B5EF4-FFF2-40B4-BE49-F238E27FC236}">
                <a16:creationId xmlns:a16="http://schemas.microsoft.com/office/drawing/2014/main" id="{9AA7FC65-0BF8-41A5-A12D-50A730F428BB}"/>
              </a:ext>
            </a:extLst>
          </p:cNvPr>
          <p:cNvSpPr txBox="1">
            <a:spLocks/>
          </p:cNvSpPr>
          <p:nvPr/>
        </p:nvSpPr>
        <p:spPr>
          <a:xfrm>
            <a:off x="653551" y="2939955"/>
            <a:ext cx="466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1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8" name="Google Shape;507;p47">
            <a:extLst>
              <a:ext uri="{FF2B5EF4-FFF2-40B4-BE49-F238E27FC236}">
                <a16:creationId xmlns:a16="http://schemas.microsoft.com/office/drawing/2014/main" id="{9BCF3DE4-0D00-427E-8EE4-44BAF0DB726E}"/>
              </a:ext>
            </a:extLst>
          </p:cNvPr>
          <p:cNvSpPr txBox="1">
            <a:spLocks/>
          </p:cNvSpPr>
          <p:nvPr/>
        </p:nvSpPr>
        <p:spPr>
          <a:xfrm>
            <a:off x="6661463" y="2083806"/>
            <a:ext cx="1900646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Implementation</a:t>
            </a:r>
          </a:p>
        </p:txBody>
      </p:sp>
      <p:sp>
        <p:nvSpPr>
          <p:cNvPr id="29" name="Google Shape;514;p47">
            <a:extLst>
              <a:ext uri="{FF2B5EF4-FFF2-40B4-BE49-F238E27FC236}">
                <a16:creationId xmlns:a16="http://schemas.microsoft.com/office/drawing/2014/main" id="{F9E5C458-BA22-4868-80A8-F3B19B4CD930}"/>
              </a:ext>
            </a:extLst>
          </p:cNvPr>
          <p:cNvSpPr txBox="1">
            <a:spLocks/>
          </p:cNvSpPr>
          <p:nvPr/>
        </p:nvSpPr>
        <p:spPr>
          <a:xfrm>
            <a:off x="6297150" y="2069167"/>
            <a:ext cx="465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1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0" name="Google Shape;507;p47">
            <a:extLst>
              <a:ext uri="{FF2B5EF4-FFF2-40B4-BE49-F238E27FC236}">
                <a16:creationId xmlns:a16="http://schemas.microsoft.com/office/drawing/2014/main" id="{B1E6A64E-3B90-4AB8-B5FB-E5AD926AAF41}"/>
              </a:ext>
            </a:extLst>
          </p:cNvPr>
          <p:cNvSpPr txBox="1">
            <a:spLocks/>
          </p:cNvSpPr>
          <p:nvPr/>
        </p:nvSpPr>
        <p:spPr>
          <a:xfrm>
            <a:off x="6661463" y="2746643"/>
            <a:ext cx="15819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Proposed </a:t>
            </a:r>
            <a:r>
              <a:rPr lang="en-US" dirty="0" err="1"/>
              <a:t>Visulalization</a:t>
            </a:r>
            <a:endParaRPr lang="en-US" dirty="0"/>
          </a:p>
        </p:txBody>
      </p:sp>
      <p:sp>
        <p:nvSpPr>
          <p:cNvPr id="31" name="Google Shape;514;p47">
            <a:extLst>
              <a:ext uri="{FF2B5EF4-FFF2-40B4-BE49-F238E27FC236}">
                <a16:creationId xmlns:a16="http://schemas.microsoft.com/office/drawing/2014/main" id="{B6B76D58-E6DD-418A-A40F-5138CDA5E046}"/>
              </a:ext>
            </a:extLst>
          </p:cNvPr>
          <p:cNvSpPr txBox="1">
            <a:spLocks/>
          </p:cNvSpPr>
          <p:nvPr/>
        </p:nvSpPr>
        <p:spPr>
          <a:xfrm>
            <a:off x="6297150" y="2732004"/>
            <a:ext cx="465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1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6"/>
          <p:cNvPicPr preferRelativeResize="0"/>
          <p:nvPr/>
        </p:nvPicPr>
        <p:blipFill rotWithShape="1">
          <a:blip r:embed="rId3">
            <a:alphaModFix/>
          </a:blip>
          <a:srcRect l="8039" t="10491" r="4769" b="4762"/>
          <a:stretch/>
        </p:blipFill>
        <p:spPr>
          <a:xfrm>
            <a:off x="1014850" y="1209200"/>
            <a:ext cx="3950400" cy="383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7" name="Google Shape;497;p46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498" name="Google Shape;498;p46"/>
          <p:cNvSpPr txBox="1">
            <a:spLocks noGrp="1"/>
          </p:cNvSpPr>
          <p:nvPr>
            <p:ph type="subTitle" idx="1"/>
          </p:nvPr>
        </p:nvSpPr>
        <p:spPr>
          <a:xfrm>
            <a:off x="5140516" y="1585850"/>
            <a:ext cx="28440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317500">
              <a:buFont typeface="Lato"/>
              <a:buChar char="●"/>
            </a:pPr>
            <a:r>
              <a:rPr lang="en" dirty="0"/>
              <a:t>Iot(Internet of Things)</a:t>
            </a:r>
          </a:p>
          <a:p>
            <a:pPr indent="-317500">
              <a:buFont typeface="Arial" panose="020B0604020202020204" pitchFamily="34" charset="0"/>
              <a:buChar char="•"/>
            </a:pPr>
            <a:r>
              <a:rPr lang="en" dirty="0"/>
              <a:t>A network of interconnected things</a:t>
            </a:r>
          </a:p>
          <a:p>
            <a:pPr indent="-3175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" dirty="0"/>
              <a:t>ontains many possibilities worth investigating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  <a:hlinkClick r:id="rId4"/>
              </a:rPr>
              <a:t> </a:t>
            </a: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Essential Features of IOT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Visualization of Data</a:t>
            </a:r>
            <a:endParaRPr lang="en-US" dirty="0"/>
          </a:p>
          <a:p>
            <a:pPr marL="139700" indent="0"/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9"/>
          <p:cNvPicPr preferRelativeResize="0"/>
          <p:nvPr/>
        </p:nvPicPr>
        <p:blipFill rotWithShape="1">
          <a:blip r:embed="rId3">
            <a:alphaModFix/>
          </a:blip>
          <a:srcRect l="7733" t="7880" r="6237" b="8015"/>
          <a:stretch/>
        </p:blipFill>
        <p:spPr>
          <a:xfrm>
            <a:off x="716250" y="1356425"/>
            <a:ext cx="3318350" cy="3243874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9"/>
          <p:cNvSpPr txBox="1">
            <a:spLocks noGrp="1"/>
          </p:cNvSpPr>
          <p:nvPr>
            <p:ph type="title"/>
          </p:nvPr>
        </p:nvSpPr>
        <p:spPr>
          <a:xfrm>
            <a:off x="716249" y="539496"/>
            <a:ext cx="4462501" cy="499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Uses of Sensor Data</a:t>
            </a:r>
            <a:endParaRPr dirty="0"/>
          </a:p>
        </p:txBody>
      </p:sp>
      <p:sp>
        <p:nvSpPr>
          <p:cNvPr id="530" name="Google Shape;530;p49"/>
          <p:cNvSpPr txBox="1">
            <a:spLocks noGrp="1"/>
          </p:cNvSpPr>
          <p:nvPr>
            <p:ph type="subTitle" idx="1"/>
          </p:nvPr>
        </p:nvSpPr>
        <p:spPr>
          <a:xfrm>
            <a:off x="4687050" y="1371600"/>
            <a:ext cx="26619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>
                <a:solidFill>
                  <a:schemeClr val="hlink"/>
                </a:solidFill>
                <a:uFill>
                  <a:noFill/>
                </a:uFill>
              </a:rPr>
              <a:t>Sensor Data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Thermometers, Pressure gauges, Pollution Detectors, Cameras, Microphones, Glucose Sensor, and ECGS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lang="en-US" dirty="0">
              <a:solidFill>
                <a:schemeClr val="hlink"/>
              </a:solidFill>
              <a:uFill>
                <a:noFill/>
              </a:u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>
                <a:solidFill>
                  <a:schemeClr val="hlink"/>
                </a:solidFill>
                <a:uFill>
                  <a:noFill/>
                </a:uFill>
              </a:rPr>
              <a:t>Uses of Sensor Data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Monitoring of cities, Protected species, Air quality, Predicting Natural Calamities, Predicting on coming incidents.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>
              <a:solidFill>
                <a:schemeClr val="hlink"/>
              </a:solidFill>
              <a:uFill>
                <a:noFill/>
              </a:u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SENSOR DATA MANAGEMENT</a:t>
            </a:r>
            <a:endParaRPr dirty="0"/>
          </a:p>
        </p:txBody>
      </p:sp>
      <p:sp>
        <p:nvSpPr>
          <p:cNvPr id="6" name="Google Shape;530;p49">
            <a:extLst>
              <a:ext uri="{FF2B5EF4-FFF2-40B4-BE49-F238E27FC236}">
                <a16:creationId xmlns:a16="http://schemas.microsoft.com/office/drawing/2014/main" id="{3B12C23C-BA29-4BC6-83D0-B832BDBF98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95570" y="1238571"/>
            <a:ext cx="26619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It's not easy to deal with a large number of databases that are often irregular and unstructured.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>
              <a:solidFill>
                <a:schemeClr val="hlink"/>
              </a:solidFill>
              <a:uFill>
                <a:noFill/>
              </a:u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Amazon dynamo database (for storing values)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>
              <a:solidFill>
                <a:schemeClr val="hlink"/>
              </a:solidFill>
              <a:uFill>
                <a:noFill/>
              </a:u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Amazon s3 – amazon simple storage service</a:t>
            </a:r>
          </a:p>
        </p:txBody>
      </p:sp>
      <p:pic>
        <p:nvPicPr>
          <p:cNvPr id="1026" name="Picture 2" descr="The Internet of Things was &quot;born&quot; between 2008 and 2009. In 2020, it is estimated that the Internet of Things will reach about 50 billion connected devices (CISCO, 2011).">
            <a:extLst>
              <a:ext uri="{FF2B5EF4-FFF2-40B4-BE49-F238E27FC236}">
                <a16:creationId xmlns:a16="http://schemas.microsoft.com/office/drawing/2014/main" id="{8F862524-33B2-4507-865F-8E37BEEA4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1" t="4659" r="17939" b="6224"/>
          <a:stretch/>
        </p:blipFill>
        <p:spPr bwMode="auto">
          <a:xfrm>
            <a:off x="4152732" y="1605964"/>
            <a:ext cx="4057170" cy="23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8"/>
          <p:cNvPicPr preferRelativeResize="0"/>
          <p:nvPr/>
        </p:nvPicPr>
        <p:blipFill rotWithShape="1">
          <a:blip r:embed="rId3">
            <a:alphaModFix/>
          </a:blip>
          <a:srcRect l="-21934" t="2276" r="-27991"/>
          <a:stretch/>
        </p:blipFill>
        <p:spPr>
          <a:xfrm>
            <a:off x="2792050" y="919325"/>
            <a:ext cx="4989900" cy="32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8"/>
          <p:cNvSpPr txBox="1">
            <a:spLocks noGrp="1"/>
          </p:cNvSpPr>
          <p:nvPr>
            <p:ph type="title"/>
          </p:nvPr>
        </p:nvSpPr>
        <p:spPr>
          <a:xfrm>
            <a:off x="1773382" y="3905900"/>
            <a:ext cx="6431621" cy="6942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Aws Services</a:t>
            </a:r>
            <a:endParaRPr dirty="0"/>
          </a:p>
        </p:txBody>
      </p:sp>
      <p:sp>
        <p:nvSpPr>
          <p:cNvPr id="523" name="Google Shape;523;p48"/>
          <p:cNvSpPr txBox="1">
            <a:spLocks noGrp="1"/>
          </p:cNvSpPr>
          <p:nvPr>
            <p:ph type="title" idx="2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3" name="Google Shape;553;p50"/>
          <p:cNvCxnSpPr>
            <a:cxnSpLocks/>
          </p:cNvCxnSpPr>
          <p:nvPr/>
        </p:nvCxnSpPr>
        <p:spPr>
          <a:xfrm flipV="1">
            <a:off x="6695026" y="2798048"/>
            <a:ext cx="2045857" cy="974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50"/>
          <p:cNvCxnSpPr>
            <a:cxnSpLocks/>
          </p:cNvCxnSpPr>
          <p:nvPr/>
        </p:nvCxnSpPr>
        <p:spPr>
          <a:xfrm flipV="1">
            <a:off x="4386498" y="2798050"/>
            <a:ext cx="1721672" cy="973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50"/>
          <p:cNvCxnSpPr>
            <a:endCxn id="544" idx="0"/>
          </p:cNvCxnSpPr>
          <p:nvPr/>
        </p:nvCxnSpPr>
        <p:spPr>
          <a:xfrm>
            <a:off x="4002498" y="-125"/>
            <a:ext cx="0" cy="533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50"/>
          <p:cNvCxnSpPr>
            <a:cxnSpLocks/>
            <a:endCxn id="546" idx="0"/>
          </p:cNvCxnSpPr>
          <p:nvPr/>
        </p:nvCxnSpPr>
        <p:spPr>
          <a:xfrm>
            <a:off x="4002498" y="1084808"/>
            <a:ext cx="0" cy="150551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9" name="Google Shape;5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591" y="1125412"/>
            <a:ext cx="2929826" cy="29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0"/>
          <p:cNvSpPr/>
          <p:nvPr/>
        </p:nvSpPr>
        <p:spPr>
          <a:xfrm rot="-1577687">
            <a:off x="5666303" y="2253924"/>
            <a:ext cx="1129724" cy="927164"/>
          </a:xfrm>
          <a:custGeom>
            <a:avLst/>
            <a:gdLst/>
            <a:ahLst/>
            <a:cxnLst/>
            <a:rect l="l" t="t" r="r" b="b"/>
            <a:pathLst>
              <a:path w="153750" h="126144" extrusionOk="0">
                <a:moveTo>
                  <a:pt x="27321" y="0"/>
                </a:moveTo>
                <a:cubicBezTo>
                  <a:pt x="22510" y="0"/>
                  <a:pt x="17838" y="2054"/>
                  <a:pt x="13467" y="6551"/>
                </a:cubicBezTo>
                <a:cubicBezTo>
                  <a:pt x="1" y="20389"/>
                  <a:pt x="2388" y="43618"/>
                  <a:pt x="6983" y="59864"/>
                </a:cubicBezTo>
                <a:cubicBezTo>
                  <a:pt x="14231" y="85555"/>
                  <a:pt x="39158" y="116404"/>
                  <a:pt x="70993" y="124277"/>
                </a:cubicBezTo>
                <a:cubicBezTo>
                  <a:pt x="76113" y="125544"/>
                  <a:pt x="81273" y="126144"/>
                  <a:pt x="86362" y="126144"/>
                </a:cubicBezTo>
                <a:cubicBezTo>
                  <a:pt x="112923" y="126144"/>
                  <a:pt x="137557" y="109793"/>
                  <a:pt x="144628" y="86425"/>
                </a:cubicBezTo>
                <a:cubicBezTo>
                  <a:pt x="153750" y="56313"/>
                  <a:pt x="123783" y="43666"/>
                  <a:pt x="111420" y="43666"/>
                </a:cubicBezTo>
                <a:cubicBezTo>
                  <a:pt x="111169" y="43666"/>
                  <a:pt x="110927" y="43671"/>
                  <a:pt x="110691" y="43681"/>
                </a:cubicBezTo>
                <a:cubicBezTo>
                  <a:pt x="106748" y="43856"/>
                  <a:pt x="102219" y="44122"/>
                  <a:pt x="97500" y="44122"/>
                </a:cubicBezTo>
                <a:cubicBezTo>
                  <a:pt x="84159" y="44122"/>
                  <a:pt x="69301" y="41996"/>
                  <a:pt x="61878" y="29674"/>
                </a:cubicBezTo>
                <a:cubicBezTo>
                  <a:pt x="51026" y="11647"/>
                  <a:pt x="38779" y="0"/>
                  <a:pt x="273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0"/>
          <p:cNvSpPr/>
          <p:nvPr/>
        </p:nvSpPr>
        <p:spPr>
          <a:xfrm rot="2700000">
            <a:off x="3432323" y="2408313"/>
            <a:ext cx="1140350" cy="872749"/>
          </a:xfrm>
          <a:custGeom>
            <a:avLst/>
            <a:gdLst/>
            <a:ahLst/>
            <a:cxnLst/>
            <a:rect l="l" t="t" r="r" b="b"/>
            <a:pathLst>
              <a:path w="89694" h="73577" extrusionOk="0">
                <a:moveTo>
                  <a:pt x="54766" y="0"/>
                </a:moveTo>
                <a:cubicBezTo>
                  <a:pt x="45488" y="0"/>
                  <a:pt x="36180" y="4627"/>
                  <a:pt x="33451" y="13658"/>
                </a:cubicBezTo>
                <a:cubicBezTo>
                  <a:pt x="30210" y="24362"/>
                  <a:pt x="25825" y="36843"/>
                  <a:pt x="13722" y="36843"/>
                </a:cubicBezTo>
                <a:cubicBezTo>
                  <a:pt x="13382" y="36843"/>
                  <a:pt x="13036" y="36833"/>
                  <a:pt x="12684" y="36813"/>
                </a:cubicBezTo>
                <a:cubicBezTo>
                  <a:pt x="12387" y="36796"/>
                  <a:pt x="12100" y="36788"/>
                  <a:pt x="11821" y="36788"/>
                </a:cubicBezTo>
                <a:cubicBezTo>
                  <a:pt x="0" y="36788"/>
                  <a:pt x="4674" y="51707"/>
                  <a:pt x="9713" y="58715"/>
                </a:cubicBezTo>
                <a:cubicBezTo>
                  <a:pt x="13822" y="64422"/>
                  <a:pt x="23742" y="73576"/>
                  <a:pt x="39807" y="73576"/>
                </a:cubicBezTo>
                <a:cubicBezTo>
                  <a:pt x="43908" y="73576"/>
                  <a:pt x="48409" y="72979"/>
                  <a:pt x="53317" y="71577"/>
                </a:cubicBezTo>
                <a:cubicBezTo>
                  <a:pt x="72842" y="66006"/>
                  <a:pt x="89693" y="45758"/>
                  <a:pt x="82690" y="23081"/>
                </a:cubicBezTo>
                <a:cubicBezTo>
                  <a:pt x="78594" y="9848"/>
                  <a:pt x="69881" y="2717"/>
                  <a:pt x="60745" y="659"/>
                </a:cubicBezTo>
                <a:cubicBezTo>
                  <a:pt x="58799" y="219"/>
                  <a:pt x="56783" y="0"/>
                  <a:pt x="547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0"/>
          <p:cNvSpPr/>
          <p:nvPr/>
        </p:nvSpPr>
        <p:spPr>
          <a:xfrm rot="-1817486">
            <a:off x="3328406" y="472470"/>
            <a:ext cx="1348182" cy="1037147"/>
          </a:xfrm>
          <a:custGeom>
            <a:avLst/>
            <a:gdLst/>
            <a:ahLst/>
            <a:cxnLst/>
            <a:rect l="l" t="t" r="r" b="b"/>
            <a:pathLst>
              <a:path w="73795" h="56770" extrusionOk="0">
                <a:moveTo>
                  <a:pt x="29956" y="0"/>
                </a:moveTo>
                <a:cubicBezTo>
                  <a:pt x="23283" y="0"/>
                  <a:pt x="16241" y="1492"/>
                  <a:pt x="9169" y="5295"/>
                </a:cubicBezTo>
                <a:cubicBezTo>
                  <a:pt x="1" y="10219"/>
                  <a:pt x="1200" y="20947"/>
                  <a:pt x="9063" y="23951"/>
                </a:cubicBezTo>
                <a:cubicBezTo>
                  <a:pt x="21373" y="28652"/>
                  <a:pt x="26265" y="32461"/>
                  <a:pt x="31953" y="40133"/>
                </a:cubicBezTo>
                <a:cubicBezTo>
                  <a:pt x="38861" y="49451"/>
                  <a:pt x="42076" y="56327"/>
                  <a:pt x="52592" y="56762"/>
                </a:cubicBezTo>
                <a:cubicBezTo>
                  <a:pt x="52717" y="56767"/>
                  <a:pt x="52843" y="56770"/>
                  <a:pt x="52969" y="56770"/>
                </a:cubicBezTo>
                <a:cubicBezTo>
                  <a:pt x="61326" y="56770"/>
                  <a:pt x="73795" y="45763"/>
                  <a:pt x="68903" y="28609"/>
                </a:cubicBezTo>
                <a:cubicBezTo>
                  <a:pt x="64467" y="13020"/>
                  <a:pt x="51446" y="3820"/>
                  <a:pt x="41270" y="1379"/>
                </a:cubicBezTo>
                <a:cubicBezTo>
                  <a:pt x="37672" y="515"/>
                  <a:pt x="33878" y="0"/>
                  <a:pt x="299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0"/>
          <p:cNvSpPr txBox="1"/>
          <p:nvPr/>
        </p:nvSpPr>
        <p:spPr>
          <a:xfrm>
            <a:off x="3618498" y="533575"/>
            <a:ext cx="7680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rPr>
              <a:t>AWS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rPr>
              <a:t>Iot</a:t>
            </a:r>
            <a:endParaRPr sz="1900" dirty="0">
              <a:solidFill>
                <a:schemeClr val="dk1"/>
              </a:solidFill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546" name="Google Shape;546;p50"/>
          <p:cNvSpPr txBox="1"/>
          <p:nvPr/>
        </p:nvSpPr>
        <p:spPr>
          <a:xfrm>
            <a:off x="3618498" y="2590325"/>
            <a:ext cx="7680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rPr>
              <a:t>AKF</a:t>
            </a:r>
            <a:endParaRPr sz="1900" dirty="0">
              <a:solidFill>
                <a:schemeClr val="dk1"/>
              </a:solidFill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547" name="Google Shape;547;p50"/>
          <p:cNvSpPr txBox="1"/>
          <p:nvPr/>
        </p:nvSpPr>
        <p:spPr>
          <a:xfrm>
            <a:off x="5822002" y="2559846"/>
            <a:ext cx="7680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rPr>
              <a:t>AKA</a:t>
            </a:r>
            <a:endParaRPr sz="1900" dirty="0">
              <a:solidFill>
                <a:schemeClr val="dk1"/>
              </a:solidFill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548" name="Google Shape;548;p50"/>
          <p:cNvSpPr txBox="1">
            <a:spLocks noGrp="1"/>
          </p:cNvSpPr>
          <p:nvPr>
            <p:ph type="subTitle" idx="4294967295"/>
          </p:nvPr>
        </p:nvSpPr>
        <p:spPr>
          <a:xfrm>
            <a:off x="3315947" y="3293692"/>
            <a:ext cx="13731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Amazon Kinesis Firehose</a:t>
            </a:r>
            <a:endParaRPr sz="1400" dirty="0"/>
          </a:p>
        </p:txBody>
      </p:sp>
      <p:sp>
        <p:nvSpPr>
          <p:cNvPr id="549" name="Google Shape;549;p50"/>
          <p:cNvSpPr txBox="1">
            <a:spLocks noGrp="1"/>
          </p:cNvSpPr>
          <p:nvPr>
            <p:ph type="subTitle" idx="4294967295"/>
          </p:nvPr>
        </p:nvSpPr>
        <p:spPr>
          <a:xfrm>
            <a:off x="5544576" y="3329421"/>
            <a:ext cx="13731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Amazon Kinesis Analytics</a:t>
            </a:r>
            <a:endParaRPr sz="1400" dirty="0"/>
          </a:p>
        </p:txBody>
      </p:sp>
      <p:sp>
        <p:nvSpPr>
          <p:cNvPr id="19" name="Google Shape;559;p51">
            <a:extLst>
              <a:ext uri="{FF2B5EF4-FFF2-40B4-BE49-F238E27FC236}">
                <a16:creationId xmlns:a16="http://schemas.microsoft.com/office/drawing/2014/main" id="{1CEDC104-F1CE-4027-9322-A099AF3D3565}"/>
              </a:ext>
            </a:extLst>
          </p:cNvPr>
          <p:cNvSpPr/>
          <p:nvPr/>
        </p:nvSpPr>
        <p:spPr>
          <a:xfrm rot="-1817486">
            <a:off x="7798403" y="2279475"/>
            <a:ext cx="1348182" cy="1037147"/>
          </a:xfrm>
          <a:custGeom>
            <a:avLst/>
            <a:gdLst/>
            <a:ahLst/>
            <a:cxnLst/>
            <a:rect l="l" t="t" r="r" b="b"/>
            <a:pathLst>
              <a:path w="73795" h="56770" extrusionOk="0">
                <a:moveTo>
                  <a:pt x="29956" y="0"/>
                </a:moveTo>
                <a:cubicBezTo>
                  <a:pt x="23283" y="0"/>
                  <a:pt x="16241" y="1492"/>
                  <a:pt x="9169" y="5295"/>
                </a:cubicBezTo>
                <a:cubicBezTo>
                  <a:pt x="1" y="10219"/>
                  <a:pt x="1200" y="20947"/>
                  <a:pt x="9063" y="23951"/>
                </a:cubicBezTo>
                <a:cubicBezTo>
                  <a:pt x="21373" y="28652"/>
                  <a:pt x="26265" y="32461"/>
                  <a:pt x="31953" y="40133"/>
                </a:cubicBezTo>
                <a:cubicBezTo>
                  <a:pt x="38861" y="49451"/>
                  <a:pt x="42076" y="56327"/>
                  <a:pt x="52592" y="56762"/>
                </a:cubicBezTo>
                <a:cubicBezTo>
                  <a:pt x="52717" y="56767"/>
                  <a:pt x="52843" y="56770"/>
                  <a:pt x="52969" y="56770"/>
                </a:cubicBezTo>
                <a:cubicBezTo>
                  <a:pt x="61326" y="56770"/>
                  <a:pt x="73795" y="45763"/>
                  <a:pt x="68903" y="28609"/>
                </a:cubicBezTo>
                <a:cubicBezTo>
                  <a:pt x="64467" y="13020"/>
                  <a:pt x="51446" y="3820"/>
                  <a:pt x="41270" y="1379"/>
                </a:cubicBezTo>
                <a:cubicBezTo>
                  <a:pt x="37672" y="515"/>
                  <a:pt x="33878" y="0"/>
                  <a:pt x="299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64;p51">
            <a:extLst>
              <a:ext uri="{FF2B5EF4-FFF2-40B4-BE49-F238E27FC236}">
                <a16:creationId xmlns:a16="http://schemas.microsoft.com/office/drawing/2014/main" id="{A30AB5DB-3822-4D82-8F47-3EF645D47B6F}"/>
              </a:ext>
            </a:extLst>
          </p:cNvPr>
          <p:cNvSpPr txBox="1"/>
          <p:nvPr/>
        </p:nvSpPr>
        <p:spPr>
          <a:xfrm>
            <a:off x="8042471" y="2492488"/>
            <a:ext cx="7680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rPr>
              <a:t>AQS</a:t>
            </a:r>
            <a:endParaRPr sz="1900" dirty="0">
              <a:solidFill>
                <a:schemeClr val="dk1"/>
              </a:solidFill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23" name="Google Shape;549;p50">
            <a:extLst>
              <a:ext uri="{FF2B5EF4-FFF2-40B4-BE49-F238E27FC236}">
                <a16:creationId xmlns:a16="http://schemas.microsoft.com/office/drawing/2014/main" id="{F620AA5B-65B5-4CEF-9ACA-442C1C3F1170}"/>
              </a:ext>
            </a:extLst>
          </p:cNvPr>
          <p:cNvSpPr txBox="1">
            <a:spLocks/>
          </p:cNvSpPr>
          <p:nvPr/>
        </p:nvSpPr>
        <p:spPr>
          <a:xfrm>
            <a:off x="7735437" y="3290012"/>
            <a:ext cx="13731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Lato"/>
              <a:buNone/>
            </a:pPr>
            <a:r>
              <a:rPr lang="en-US" sz="1400" dirty="0"/>
              <a:t>Amazon </a:t>
            </a:r>
            <a:r>
              <a:rPr lang="en-US" sz="1400" dirty="0" err="1"/>
              <a:t>QuickSight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  <a:endParaRPr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4794D91-DB8C-47A2-B527-2A0BB1A1F3B6}"/>
              </a:ext>
            </a:extLst>
          </p:cNvPr>
          <p:cNvGrpSpPr/>
          <p:nvPr/>
        </p:nvGrpSpPr>
        <p:grpSpPr>
          <a:xfrm>
            <a:off x="822960" y="1379220"/>
            <a:ext cx="2560320" cy="3345180"/>
            <a:chOff x="822960" y="1379220"/>
            <a:chExt cx="2560320" cy="33451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D6B7DA3-3A38-4DC4-9694-3C18D4EE3B79}"/>
                </a:ext>
              </a:extLst>
            </p:cNvPr>
            <p:cNvSpPr/>
            <p:nvPr/>
          </p:nvSpPr>
          <p:spPr>
            <a:xfrm>
              <a:off x="822960" y="1379220"/>
              <a:ext cx="2560320" cy="784860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Presentation Layer: </a:t>
              </a:r>
              <a:r>
                <a:rPr lang="en-US" sz="12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Display the KPIs and reflect the results of user queries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C15567-D8C7-4038-8122-3C0C73603FAE}"/>
                </a:ext>
              </a:extLst>
            </p:cNvPr>
            <p:cNvSpPr/>
            <p:nvPr/>
          </p:nvSpPr>
          <p:spPr>
            <a:xfrm>
              <a:off x="822960" y="2667000"/>
              <a:ext cx="2560320" cy="784860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Processing Layer: </a:t>
              </a:r>
              <a:r>
                <a:rPr lang="en-US" sz="12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Analyze the data acquired from the data layer and prepare for the visualization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DE4CDD-A2E6-45CE-8152-DC0BC38EE95C}"/>
                </a:ext>
              </a:extLst>
            </p:cNvPr>
            <p:cNvSpPr/>
            <p:nvPr/>
          </p:nvSpPr>
          <p:spPr>
            <a:xfrm>
              <a:off x="822960" y="3954780"/>
              <a:ext cx="2560320" cy="769620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Data layer: </a:t>
              </a:r>
              <a:r>
                <a:rPr lang="en-US" sz="12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Aggregate data from different sources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D97F9FA7-E390-4D09-880B-7845AAA610DD}"/>
                </a:ext>
              </a:extLst>
            </p:cNvPr>
            <p:cNvSpPr/>
            <p:nvPr/>
          </p:nvSpPr>
          <p:spPr>
            <a:xfrm rot="10800000">
              <a:off x="1958340" y="2228850"/>
              <a:ext cx="289560" cy="373380"/>
            </a:xfrm>
            <a:prstGeom prst="downArrow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8F3EBA8B-AC27-4264-A651-C118FBE03D1C}"/>
                </a:ext>
              </a:extLst>
            </p:cNvPr>
            <p:cNvSpPr/>
            <p:nvPr/>
          </p:nvSpPr>
          <p:spPr>
            <a:xfrm rot="10800000">
              <a:off x="1958339" y="3516629"/>
              <a:ext cx="289560" cy="373380"/>
            </a:xfrm>
            <a:prstGeom prst="downArrow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B425928-D4CA-47FB-B49E-0E90AF3E528A}"/>
              </a:ext>
            </a:extLst>
          </p:cNvPr>
          <p:cNvGrpSpPr/>
          <p:nvPr/>
        </p:nvGrpSpPr>
        <p:grpSpPr>
          <a:xfrm>
            <a:off x="4229100" y="1659303"/>
            <a:ext cx="4396740" cy="1986032"/>
            <a:chOff x="4229100" y="1659303"/>
            <a:chExt cx="4396740" cy="19860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DA3A37-6E7E-4282-8488-BB7094AB0FEC}"/>
                </a:ext>
              </a:extLst>
            </p:cNvPr>
            <p:cNvSpPr/>
            <p:nvPr/>
          </p:nvSpPr>
          <p:spPr>
            <a:xfrm>
              <a:off x="4320540" y="1783556"/>
              <a:ext cx="1356360" cy="6438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(Device)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Different Sensor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C82398-67DC-4F9E-8CC3-FC44E9533C09}"/>
                </a:ext>
              </a:extLst>
            </p:cNvPr>
            <p:cNvSpPr/>
            <p:nvPr/>
          </p:nvSpPr>
          <p:spPr>
            <a:xfrm>
              <a:off x="4594860" y="2910840"/>
              <a:ext cx="807720" cy="426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Data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088331A-9FEF-4772-8C67-E626785152CF}"/>
                </a:ext>
              </a:extLst>
            </p:cNvPr>
            <p:cNvSpPr/>
            <p:nvPr/>
          </p:nvSpPr>
          <p:spPr>
            <a:xfrm>
              <a:off x="5958840" y="2910840"/>
              <a:ext cx="1219200" cy="426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User Interface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480E87-3E4F-4684-9E9C-39B83BC2F1EE}"/>
                </a:ext>
              </a:extLst>
            </p:cNvPr>
            <p:cNvSpPr/>
            <p:nvPr/>
          </p:nvSpPr>
          <p:spPr>
            <a:xfrm>
              <a:off x="7818120" y="2910840"/>
              <a:ext cx="807720" cy="42672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User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F9BA87-0AED-406E-9CED-A69CB35E507E}"/>
                </a:ext>
              </a:extLst>
            </p:cNvPr>
            <p:cNvSpPr/>
            <p:nvPr/>
          </p:nvSpPr>
          <p:spPr>
            <a:xfrm>
              <a:off x="4229100" y="1699261"/>
              <a:ext cx="3048000" cy="1899342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7F3E586C-717C-4D72-AA06-4844CCE6005E}"/>
                </a:ext>
              </a:extLst>
            </p:cNvPr>
            <p:cNvSpPr/>
            <p:nvPr/>
          </p:nvSpPr>
          <p:spPr>
            <a:xfrm>
              <a:off x="4853940" y="2480310"/>
              <a:ext cx="289560" cy="373380"/>
            </a:xfrm>
            <a:prstGeom prst="downArrow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F7235216-B802-4DEE-B3A6-9E4FBFB29C84}"/>
                </a:ext>
              </a:extLst>
            </p:cNvPr>
            <p:cNvSpPr/>
            <p:nvPr/>
          </p:nvSpPr>
          <p:spPr>
            <a:xfrm rot="16200000">
              <a:off x="5532120" y="2937510"/>
              <a:ext cx="289560" cy="373380"/>
            </a:xfrm>
            <a:prstGeom prst="downArrow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33239E7D-7FEF-4FFE-B860-A89D7FB9CCB8}"/>
                </a:ext>
              </a:extLst>
            </p:cNvPr>
            <p:cNvSpPr/>
            <p:nvPr/>
          </p:nvSpPr>
          <p:spPr>
            <a:xfrm rot="5400000">
              <a:off x="7387590" y="2937509"/>
              <a:ext cx="289560" cy="373380"/>
            </a:xfrm>
            <a:prstGeom prst="downArrow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4DB945-64E5-45DF-918D-070B33DFE3FF}"/>
                </a:ext>
              </a:extLst>
            </p:cNvPr>
            <p:cNvSpPr txBox="1"/>
            <p:nvPr/>
          </p:nvSpPr>
          <p:spPr>
            <a:xfrm flipH="1">
              <a:off x="7277100" y="1659303"/>
              <a:ext cx="6240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AWS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BAEA9F-19ED-4C8B-8AEC-79AF9455FD60}"/>
                </a:ext>
              </a:extLst>
            </p:cNvPr>
            <p:cNvSpPr txBox="1"/>
            <p:nvPr/>
          </p:nvSpPr>
          <p:spPr>
            <a:xfrm flipH="1">
              <a:off x="5181600" y="3290825"/>
              <a:ext cx="9982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Transform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7F2BA0-4EA1-4924-8978-09E3CFFBDB2B}"/>
                </a:ext>
              </a:extLst>
            </p:cNvPr>
            <p:cNvSpPr txBox="1"/>
            <p:nvPr/>
          </p:nvSpPr>
          <p:spPr>
            <a:xfrm flipH="1">
              <a:off x="7239000" y="3337558"/>
              <a:ext cx="8077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Control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62A18D-6305-4EF7-B4B8-BE21FB986108}"/>
                </a:ext>
              </a:extLst>
            </p:cNvPr>
            <p:cNvSpPr txBox="1"/>
            <p:nvPr/>
          </p:nvSpPr>
          <p:spPr>
            <a:xfrm flipH="1">
              <a:off x="6134102" y="1786680"/>
              <a:ext cx="929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(Control)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F10FC5-5BA5-4250-B891-E2EB1F269598}"/>
                </a:ext>
              </a:extLst>
            </p:cNvPr>
            <p:cNvSpPr txBox="1"/>
            <p:nvPr/>
          </p:nvSpPr>
          <p:spPr>
            <a:xfrm flipH="1">
              <a:off x="7307580" y="2603063"/>
              <a:ext cx="502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See</a:t>
              </a: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F5FF29BB-2062-475C-8C45-F4FFFB4570DF}"/>
                </a:ext>
              </a:extLst>
            </p:cNvPr>
            <p:cNvCxnSpPr>
              <a:cxnSpLocks/>
              <a:stCxn id="15" idx="0"/>
              <a:endCxn id="10" idx="3"/>
            </p:cNvCxnSpPr>
            <p:nvPr/>
          </p:nvCxnSpPr>
          <p:spPr>
            <a:xfrm rot="16200000" flipV="1">
              <a:off x="5720001" y="2062401"/>
              <a:ext cx="805339" cy="89154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3347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2"/>
          <p:cNvSpPr txBox="1">
            <a:spLocks noGrp="1"/>
          </p:cNvSpPr>
          <p:nvPr>
            <p:ph type="title"/>
          </p:nvPr>
        </p:nvSpPr>
        <p:spPr>
          <a:xfrm>
            <a:off x="716259" y="543200"/>
            <a:ext cx="36270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22" name="Google Shape;530;p49">
            <a:extLst>
              <a:ext uri="{FF2B5EF4-FFF2-40B4-BE49-F238E27FC236}">
                <a16:creationId xmlns:a16="http://schemas.microsoft.com/office/drawing/2014/main" id="{E1466991-858C-4655-9D7B-DCA6740759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02720" y="1376183"/>
            <a:ext cx="26619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1 : collect sensor data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400" dirty="0">
              <a:solidFill>
                <a:schemeClr val="hlink"/>
              </a:solidFill>
              <a:uFill>
                <a:noFill/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Setting up AWSIOT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400" dirty="0">
              <a:solidFill>
                <a:schemeClr val="hlink"/>
              </a:solidFill>
              <a:uFill>
                <a:noFill/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script requires access to AWS CLI credentials and BOTO3 to be on the machine running the script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400" dirty="0">
              <a:solidFill>
                <a:schemeClr val="hlink"/>
              </a:solidFill>
              <a:uFill>
                <a:noFill/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ec2 instance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400" dirty="0">
              <a:solidFill>
                <a:schemeClr val="hlink"/>
              </a:solidFill>
              <a:uFill>
                <a:noFill/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Collect sensor data</a:t>
            </a:r>
          </a:p>
        </p:txBody>
      </p:sp>
      <p:pic>
        <p:nvPicPr>
          <p:cNvPr id="19" name="Picture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9AE0ED2-EB9C-4179-B786-D2ED15C3E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48" y="1346155"/>
            <a:ext cx="5332018" cy="31461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vestment Fund Company Profile by Slidesgo">
  <a:themeElements>
    <a:clrScheme name="Simple Light">
      <a:dk1>
        <a:srgbClr val="2A2828"/>
      </a:dk1>
      <a:lt1>
        <a:srgbClr val="FFFFFF"/>
      </a:lt1>
      <a:dk2>
        <a:srgbClr val="FFA8A1"/>
      </a:dk2>
      <a:lt2>
        <a:srgbClr val="FEF4EA"/>
      </a:lt2>
      <a:accent1>
        <a:srgbClr val="FFD8B1"/>
      </a:accent1>
      <a:accent2>
        <a:srgbClr val="CAD5D7"/>
      </a:accent2>
      <a:accent3>
        <a:srgbClr val="212121"/>
      </a:accent3>
      <a:accent4>
        <a:srgbClr val="FFD8B1"/>
      </a:accent4>
      <a:accent5>
        <a:srgbClr val="FFA8A1"/>
      </a:accent5>
      <a:accent6>
        <a:srgbClr val="FEF4EA"/>
      </a:accent6>
      <a:hlink>
        <a:srgbClr val="303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534</Words>
  <Application>Microsoft Office PowerPoint</Application>
  <PresentationFormat>On-screen Show (16:9)</PresentationFormat>
  <Paragraphs>151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Playfair Display</vt:lpstr>
      <vt:lpstr>Roboto</vt:lpstr>
      <vt:lpstr>Arial</vt:lpstr>
      <vt:lpstr>Montserrat Medium</vt:lpstr>
      <vt:lpstr>Lato</vt:lpstr>
      <vt:lpstr>Palanquin SemiBold</vt:lpstr>
      <vt:lpstr>Investment Fund Company Profile by Slidesgo</vt:lpstr>
      <vt:lpstr>VISUALIZATION OF SENSOR DATA IN IOT</vt:lpstr>
      <vt:lpstr>Table of contents</vt:lpstr>
      <vt:lpstr>Abstract</vt:lpstr>
      <vt:lpstr>Uses of Sensor Data</vt:lpstr>
      <vt:lpstr>SENSOR DATA MANAGEMENT</vt:lpstr>
      <vt:lpstr>Introduction To Aws Services</vt:lpstr>
      <vt:lpstr>PowerPoint Presentation</vt:lpstr>
      <vt:lpstr>Methodology</vt:lpstr>
      <vt:lpstr>Implementation</vt:lpstr>
      <vt:lpstr>Implementation</vt:lpstr>
      <vt:lpstr>Step 3: Create Firehose Delivery Streams</vt:lpstr>
      <vt:lpstr>STEP 4: SET UP AWS IOT TO RECEIVE AND FORWARD INCOMING DATA</vt:lpstr>
      <vt:lpstr>STEP 5 : ANALYTICS APPLICATION TO PROCESS SENSOR DATA </vt:lpstr>
      <vt:lpstr>PROPOSED STEP FOR VISUALIZATION ON  AMAZON QUICKSIGHT</vt:lpstr>
      <vt:lpstr>USER INTERFACE (WHERE THE USER CAN CONTROL WITH DEVICES)</vt:lpstr>
      <vt:lpstr>Proposed Problems And Solutions</vt:lpstr>
      <vt:lpstr>Example of the GUI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OF SENSOR DATA IN IOT</dc:title>
  <dc:creator>apalla1</dc:creator>
  <cp:lastModifiedBy>Aashwiyuja Naidu</cp:lastModifiedBy>
  <cp:revision>6</cp:revision>
  <dcterms:modified xsi:type="dcterms:W3CDTF">2022-05-15T21:54:57Z</dcterms:modified>
</cp:coreProperties>
</file>